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handoutMasterIdLst>
    <p:handoutMasterId r:id="rId13"/>
  </p:handoutMasterIdLst>
  <p:sldIdLst>
    <p:sldId id="258" r:id="rId2"/>
    <p:sldId id="259" r:id="rId3"/>
    <p:sldId id="260" r:id="rId4"/>
    <p:sldId id="261" r:id="rId5"/>
    <p:sldId id="262" r:id="rId6"/>
    <p:sldId id="263" r:id="rId7"/>
    <p:sldId id="264" r:id="rId8"/>
    <p:sldId id="266" r:id="rId9"/>
    <p:sldId id="267" r:id="rId10"/>
    <p:sldId id="265" r:id="rId11"/>
  </p:sldIdLst>
  <p:sldSz cx="12192000" cy="6858000"/>
  <p:notesSz cx="6858000" cy="9144000"/>
  <p:custDataLst>
    <p:tags r:id="rId14"/>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3" autoAdjust="0"/>
    <p:restoredTop sz="70223" autoAdjust="0"/>
  </p:normalViewPr>
  <p:slideViewPr>
    <p:cSldViewPr snapToGrid="0" snapToObjects="1">
      <p:cViewPr varScale="1">
        <p:scale>
          <a:sx n="65" d="100"/>
          <a:sy n="65" d="100"/>
        </p:scale>
        <p:origin x="1363" y="26"/>
      </p:cViewPr>
      <p:guideLst>
        <p:guide orient="horz" pos="2160"/>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gs" Target="tags/tag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0F2C3F9-87B1-6D4C-96B2-9BAE26416517}" type="datetimeFigureOut">
              <a:rPr lang="en-US" smtClean="0"/>
              <a:t>11/7/2021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7F039A-E759-FE4C-A0BD-D1288E710F1C}" type="slidenum">
              <a:rPr lang="en-US" smtClean="0"/>
              <a:t>‹#›</a:t>
            </a:fld>
            <a:endParaRPr lang="en-US"/>
          </a:p>
        </p:txBody>
      </p:sp>
    </p:spTree>
    <p:extLst>
      <p:ext uri="{BB962C8B-B14F-4D97-AF65-F5344CB8AC3E}">
        <p14:creationId xmlns:p14="http://schemas.microsoft.com/office/powerpoint/2010/main" val="3233449472"/>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2.jp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B3C1EF3-9AD7-463E-A075-3A3238E1B422}" type="datetimeFigureOut">
              <a:rPr lang="en-US" smtClean="0"/>
              <a:t>11/7/2021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502FD7D-D9F0-46CE-B294-F7A1C9F6C760}" type="slidenum">
              <a:rPr lang="en-US" smtClean="0"/>
              <a:t>‹#›</a:t>
            </a:fld>
            <a:endParaRPr lang="en-US"/>
          </a:p>
        </p:txBody>
      </p:sp>
    </p:spTree>
    <p:extLst>
      <p:ext uri="{BB962C8B-B14F-4D97-AF65-F5344CB8AC3E}">
        <p14:creationId xmlns:p14="http://schemas.microsoft.com/office/powerpoint/2010/main" val="1492105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02FD7D-D9F0-46CE-B294-F7A1C9F6C760}" type="slidenum">
              <a:rPr lang="en-US" smtClean="0"/>
              <a:t>1</a:t>
            </a:fld>
            <a:endParaRPr lang="en-US"/>
          </a:p>
        </p:txBody>
      </p:sp>
    </p:spTree>
    <p:extLst>
      <p:ext uri="{BB962C8B-B14F-4D97-AF65-F5344CB8AC3E}">
        <p14:creationId xmlns:p14="http://schemas.microsoft.com/office/powerpoint/2010/main" val="3129683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800"/>
              </a:spcAft>
            </a:pP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Today I will be presenting on my work visualizing part of the Uppsala Conflict Data Program’s latest published data set. The UCDP is a data collection program based out of a university in Sweden that has been tracking armed conflicts around the world for almost forty years.</a:t>
            </a:r>
          </a:p>
          <a:p>
            <a:pPr marL="0" marR="0">
              <a:lnSpc>
                <a:spcPct val="107000"/>
              </a:lnSpc>
              <a:spcBef>
                <a:spcPts val="0"/>
              </a:spcBef>
              <a:spcAft>
                <a:spcPts val="800"/>
              </a:spcAft>
            </a:pP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When we look at the portion of the UCDP’s data concerning civilian deaths, there is one stand out event that warps the entire set around it: the Rwandan Genocide. Nothing else comes close, not 9/11, not the post-Yugoslavia conflicts, not anything in the Middle East. There are decades with less civilian deaths than what occurred in Rwanda.</a:t>
            </a: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However, most armed conflicts in this time range had virtually no civilian deaths. The 50</a:t>
            </a:r>
            <a:r>
              <a:rPr lang="en-US" sz="1800" b="1" baseline="30000" dirty="0">
                <a:effectLst/>
                <a:latin typeface="Calibri" panose="020F0502020204030204" pitchFamily="34" charset="0"/>
                <a:ea typeface="Malgun Gothic" panose="020B0503020000020004" pitchFamily="34" charset="-127"/>
                <a:cs typeface="Times New Roman" panose="02020603050405020304" pitchFamily="18" charset="0"/>
              </a:rPr>
              <a:t>th</a:t>
            </a: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 percentile of conflicts had zero deaths while the 75</a:t>
            </a:r>
            <a:r>
              <a:rPr lang="en-US" sz="1800" b="1" baseline="30000" dirty="0">
                <a:effectLst/>
                <a:latin typeface="Calibri" panose="020F0502020204030204" pitchFamily="34" charset="0"/>
                <a:ea typeface="Malgun Gothic" panose="020B0503020000020004" pitchFamily="34" charset="-127"/>
                <a:cs typeface="Times New Roman" panose="02020603050405020304" pitchFamily="18" charset="0"/>
              </a:rPr>
              <a:t>th</a:t>
            </a: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 had one. The vast majority of armed conflicts do not involve civilians. But when things go wrong, they go very wrong.</a:t>
            </a:r>
          </a:p>
          <a:p>
            <a:pPr marL="0" marR="0">
              <a:lnSpc>
                <a:spcPct val="107000"/>
              </a:lnSpc>
              <a:spcBef>
                <a:spcPts val="0"/>
              </a:spcBef>
              <a:spcAft>
                <a:spcPts val="800"/>
              </a:spcAft>
            </a:pP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Thus, it would be of great benefit to us if we can ascertain what can turn a normal conflict with few civilian deaths into one that has many. Though I have not found that key aspect, I believe that this data set provides some valuable, if at times frustrating, insights into that issue. </a:t>
            </a:r>
          </a:p>
          <a:p>
            <a:pPr marL="0" marR="0">
              <a:lnSpc>
                <a:spcPct val="107000"/>
              </a:lnSpc>
              <a:spcBef>
                <a:spcPts val="0"/>
              </a:spcBef>
              <a:spcAft>
                <a:spcPts val="800"/>
              </a:spcAft>
            </a:pP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marR="0">
              <a:lnSpc>
                <a:spcPct val="107000"/>
              </a:lnSpc>
              <a:spcBef>
                <a:spcPts val="0"/>
              </a:spcBef>
              <a:spcAft>
                <a:spcPts val="800"/>
              </a:spcAft>
            </a:pPr>
            <a:r>
              <a:rPr lang="en-US" sz="1800" b="1" dirty="0">
                <a:effectLst/>
                <a:latin typeface="Calibri" panose="020F0502020204030204" pitchFamily="34" charset="0"/>
                <a:ea typeface="Malgun Gothic" panose="020B0503020000020004" pitchFamily="34" charset="-127"/>
                <a:cs typeface="Times New Roman" panose="02020603050405020304" pitchFamily="18" charset="0"/>
              </a:rPr>
              <a:t>Through this presentation, we will be considering time, place, conflict duration, and conflict type and examine their role in civilian deaths. Other factors, such as global or regional wealth and population are acknowledged but not considered, as they are not present in the data set. </a:t>
            </a:r>
            <a:endParaRPr lang="en-US" sz="1800" dirty="0">
              <a:effectLst/>
              <a:latin typeface="Calibri" panose="020F0502020204030204" pitchFamily="34" charset="0"/>
              <a:ea typeface="Malgun Gothic" panose="020B0503020000020004" pitchFamily="34" charset="-127"/>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4502FD7D-D9F0-46CE-B294-F7A1C9F6C760}" type="slidenum">
              <a:rPr lang="en-US" smtClean="0"/>
              <a:t>2</a:t>
            </a:fld>
            <a:endParaRPr lang="en-US"/>
          </a:p>
        </p:txBody>
      </p:sp>
    </p:spTree>
    <p:extLst>
      <p:ext uri="{BB962C8B-B14F-4D97-AF65-F5344CB8AC3E}">
        <p14:creationId xmlns:p14="http://schemas.microsoft.com/office/powerpoint/2010/main" val="12309901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502FD7D-D9F0-46CE-B294-F7A1C9F6C760}" type="slidenum">
              <a:rPr lang="en-US" smtClean="0"/>
              <a:t>10</a:t>
            </a:fld>
            <a:endParaRPr lang="en-US"/>
          </a:p>
        </p:txBody>
      </p:sp>
    </p:spTree>
    <p:extLst>
      <p:ext uri="{BB962C8B-B14F-4D97-AF65-F5344CB8AC3E}">
        <p14:creationId xmlns:p14="http://schemas.microsoft.com/office/powerpoint/2010/main" val="89980553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normAutofit/>
          </a:bodyPr>
          <a:lstStyle>
            <a:lvl1pPr>
              <a:defRPr sz="5400" b="1"/>
            </a:lvl1p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normAutofit/>
          </a:bodyPr>
          <a:lstStyle>
            <a:lvl1pPr marL="0" indent="0" algn="ctr">
              <a:buNone/>
              <a:defRPr sz="4000" b="1">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pic>
        <p:nvPicPr>
          <p:cNvPr id="7" name="Picture 6">
            <a:extLst>
              <a:ext uri="{FF2B5EF4-FFF2-40B4-BE49-F238E27FC236}">
                <a16:creationId xmlns:a16="http://schemas.microsoft.com/office/drawing/2014/main" id="{1CEBA625-93EE-4DEB-BD95-E3C02C68832D}"/>
              </a:ext>
            </a:extLst>
          </p:cNvPr>
          <p:cNvPicPr>
            <a:picLocks noChangeAspect="1"/>
          </p:cNvPicPr>
          <p:nvPr userDrawn="1"/>
        </p:nvPicPr>
        <p:blipFill>
          <a:blip r:embed="rId2"/>
          <a:stretch>
            <a:fillRect/>
          </a:stretch>
        </p:blipFill>
        <p:spPr>
          <a:xfrm>
            <a:off x="987134" y="374138"/>
            <a:ext cx="845083" cy="1088902"/>
          </a:xfrm>
          <a:prstGeom prst="rect">
            <a:avLst/>
          </a:prstGeom>
        </p:spPr>
      </p:pic>
      <p:sp>
        <p:nvSpPr>
          <p:cNvPr id="8" name="TextBox 7"/>
          <p:cNvSpPr txBox="1"/>
          <p:nvPr userDrawn="1"/>
        </p:nvSpPr>
        <p:spPr>
          <a:xfrm>
            <a:off x="2079105" y="566928"/>
            <a:ext cx="8518791" cy="461665"/>
          </a:xfrm>
          <a:prstGeom prst="rect">
            <a:avLst/>
          </a:prstGeom>
          <a:noFill/>
        </p:spPr>
        <p:txBody>
          <a:bodyPr wrap="square" rtlCol="0">
            <a:spAutoFit/>
          </a:bodyPr>
          <a:lstStyle/>
          <a:p>
            <a:r>
              <a:rPr lang="en-US" sz="2400" dirty="0">
                <a:solidFill>
                  <a:srgbClr val="C00000"/>
                </a:solidFill>
              </a:rPr>
              <a:t>OMIS 673: </a:t>
            </a:r>
            <a:r>
              <a:rPr lang="en-US" sz="2400" dirty="0"/>
              <a:t>Business Data Visualization</a:t>
            </a:r>
          </a:p>
        </p:txBody>
      </p:sp>
    </p:spTree>
    <p:extLst>
      <p:ext uri="{BB962C8B-B14F-4D97-AF65-F5344CB8AC3E}">
        <p14:creationId xmlns:p14="http://schemas.microsoft.com/office/powerpoint/2010/main" val="14429797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911124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168210"/>
          </a:xfrm>
        </p:spPr>
        <p:txBody>
          <a:bodyPr>
            <a:normAutofit/>
          </a:bodyPr>
          <a:lstStyle>
            <a:lvl1pPr>
              <a:defRPr sz="3600"/>
            </a:lvl1pPr>
            <a:lvl2pPr>
              <a:defRPr sz="3200"/>
            </a:lvl2pPr>
            <a:lvl3pPr>
              <a:defRPr sz="2800"/>
            </a:lvl3pPr>
            <a:lvl4pPr>
              <a:defRPr sz="2400"/>
            </a:lvl4pPr>
            <a:lvl5pPr>
              <a:defRPr sz="2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97600" y="1600201"/>
            <a:ext cx="5384800" cy="4168211"/>
          </a:xfrm>
        </p:spPr>
        <p:txBody>
          <a:bodyPr>
            <a:normAutofit/>
          </a:bodyPr>
          <a:lstStyle>
            <a:lvl1pPr>
              <a:defRPr sz="3600"/>
            </a:lvl1pPr>
            <a:lvl2pPr>
              <a:defRPr sz="3200"/>
            </a:lvl2pPr>
            <a:lvl3pPr>
              <a:defRPr sz="2800"/>
            </a:lvl3pPr>
            <a:lvl4pPr>
              <a:defRPr sz="2400"/>
            </a:lvl4pPr>
            <a:lvl5pPr>
              <a:defRPr sz="2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5432711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5"/>
          <a:stretch>
            <a:fillRect/>
          </a:stretch>
        </p:blipFill>
        <p:spPr>
          <a:xfrm>
            <a:off x="519156" y="5769770"/>
            <a:ext cx="11248403" cy="942975"/>
          </a:xfrm>
          <a:prstGeom prst="rect">
            <a:avLst/>
          </a:prstGeom>
        </p:spPr>
      </p:pic>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09600" y="1600201"/>
            <a:ext cx="10972800" cy="416956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032351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txStyles>
    <p:titleStyle>
      <a:lvl1pPr algn="ctr" defTabSz="457200" rtl="0" eaLnBrk="1" latinLnBrk="0" hangingPunct="1">
        <a:spcBef>
          <a:spcPct val="0"/>
        </a:spcBef>
        <a:buNone/>
        <a:defRPr sz="4800" b="1" i="0" u="none"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600" b="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3200" b="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800" b="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b="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b="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emf"/><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hyperlink" Target="https://www.cmu.edu/chrs/index.html" TargetMode="External"/><Relationship Id="rId5" Type="http://schemas.openxmlformats.org/officeDocument/2006/relationships/hyperlink" Target="https://watson.brown.edu/costsofwar/costs/human" TargetMode="External"/><Relationship Id="rId4"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4.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4.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5"/>
          <a:stretch>
            <a:fillRect/>
          </a:stretch>
        </a:blipFill>
        <a:effectLst/>
      </p:bgPr>
    </p:bg>
    <p:spTree>
      <p:nvGrpSpPr>
        <p:cNvPr id="1" name=""/>
        <p:cNvGrpSpPr/>
        <p:nvPr/>
      </p:nvGrpSpPr>
      <p:grpSpPr>
        <a:xfrm>
          <a:off x="0" y="0"/>
          <a:ext cx="0" cy="0"/>
          <a:chOff x="0" y="0"/>
          <a:chExt cx="0" cy="0"/>
        </a:xfrm>
      </p:grpSpPr>
      <p:sp>
        <p:nvSpPr>
          <p:cNvPr id="5" name="Title 1"/>
          <p:cNvSpPr>
            <a:spLocks noGrp="1"/>
          </p:cNvSpPr>
          <p:nvPr>
            <p:ph type="ctrTitle"/>
          </p:nvPr>
        </p:nvSpPr>
        <p:spPr/>
        <p:txBody>
          <a:bodyPr>
            <a:normAutofit/>
          </a:bodyPr>
          <a:lstStyle/>
          <a:p>
            <a:r>
              <a:rPr lang="en-US" dirty="0"/>
              <a:t>Civilian Deaths in Conflicts</a:t>
            </a:r>
            <a:br>
              <a:rPr lang="en-US" dirty="0"/>
            </a:br>
            <a:r>
              <a:rPr lang="en-US" sz="3600" dirty="0"/>
              <a:t>1989-2020</a:t>
            </a:r>
            <a:endParaRPr lang="en-US" dirty="0"/>
          </a:p>
        </p:txBody>
      </p:sp>
      <p:sp>
        <p:nvSpPr>
          <p:cNvPr id="2" name="Subtitle 1">
            <a:extLst>
              <a:ext uri="{FF2B5EF4-FFF2-40B4-BE49-F238E27FC236}">
                <a16:creationId xmlns:a16="http://schemas.microsoft.com/office/drawing/2014/main" id="{350F6F73-26D8-40D6-B573-DE9599E821EB}"/>
              </a:ext>
            </a:extLst>
          </p:cNvPr>
          <p:cNvSpPr>
            <a:spLocks noGrp="1"/>
          </p:cNvSpPr>
          <p:nvPr>
            <p:ph type="subTitle" idx="1"/>
          </p:nvPr>
        </p:nvSpPr>
        <p:spPr/>
        <p:txBody>
          <a:bodyPr/>
          <a:lstStyle/>
          <a:p>
            <a:r>
              <a:rPr lang="en-US" dirty="0"/>
              <a:t>Matthew Harrington</a:t>
            </a:r>
            <a:endParaRPr lang="en-US" dirty="0">
              <a:solidFill>
                <a:schemeClr val="tx1"/>
              </a:solidFill>
            </a:endParaRPr>
          </a:p>
        </p:txBody>
      </p:sp>
      <p:sp>
        <p:nvSpPr>
          <p:cNvPr id="4" name="TextBox 3"/>
          <p:cNvSpPr txBox="1"/>
          <p:nvPr/>
        </p:nvSpPr>
        <p:spPr>
          <a:xfrm>
            <a:off x="2120900" y="351135"/>
            <a:ext cx="8128000" cy="923330"/>
          </a:xfrm>
          <a:prstGeom prst="rect">
            <a:avLst/>
          </a:prstGeom>
          <a:solidFill>
            <a:schemeClr val="bg1"/>
          </a:solidFill>
        </p:spPr>
        <p:txBody>
          <a:bodyPr wrap="square" rtlCol="0">
            <a:spAutoFit/>
          </a:bodyPr>
          <a:lstStyle/>
          <a:p>
            <a:pPr algn="ctr">
              <a:spcBef>
                <a:spcPct val="0"/>
              </a:spcBef>
            </a:pPr>
            <a:r>
              <a:rPr lang="en-US" sz="5400" b="1" dirty="0">
                <a:latin typeface="+mj-lt"/>
                <a:ea typeface="+mj-ea"/>
                <a:cs typeface="+mj-cs"/>
              </a:rPr>
              <a:t>MSDA 673</a:t>
            </a:r>
          </a:p>
        </p:txBody>
      </p:sp>
      <p:pic>
        <p:nvPicPr>
          <p:cNvPr id="11" name="Audio 10">
            <a:hlinkClick r:id="" action="ppaction://media"/>
            <a:extLst>
              <a:ext uri="{FF2B5EF4-FFF2-40B4-BE49-F238E27FC236}">
                <a16:creationId xmlns:a16="http://schemas.microsoft.com/office/drawing/2014/main" id="{A3B03812-2756-486E-8769-F27FA91FDE1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370206192"/>
      </p:ext>
    </p:extLst>
  </p:cSld>
  <p:clrMapOvr>
    <a:masterClrMapping/>
  </p:clrMapOvr>
  <mc:AlternateContent xmlns:mc="http://schemas.openxmlformats.org/markup-compatibility/2006">
    <mc:Choice xmlns:p14="http://schemas.microsoft.com/office/powerpoint/2010/main" Requires="p14">
      <p:transition spd="slow" p14:dur="2000" advTm="24689"/>
    </mc:Choice>
    <mc:Fallback>
      <p:transition spd="slow" advTm="246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4400" dirty="0">
                <a:hlinkClick r:id="rId5"/>
              </a:rPr>
              <a:t>https://watson.brown.edu/costsofwar/costs/human</a:t>
            </a:r>
            <a:endParaRPr lang="en-US" sz="4400" dirty="0"/>
          </a:p>
          <a:p>
            <a:r>
              <a:rPr lang="en-US" sz="4400" dirty="0">
                <a:hlinkClick r:id="rId6"/>
              </a:rPr>
              <a:t>https://www.cmu.edu/chrs/index.html</a:t>
            </a:r>
            <a:endParaRPr lang="en-US" sz="4400" dirty="0"/>
          </a:p>
          <a:p>
            <a:r>
              <a:rPr lang="en-US" sz="4400" dirty="0"/>
              <a:t>https://civiliansinconflict.org/</a:t>
            </a:r>
          </a:p>
        </p:txBody>
      </p:sp>
      <p:sp>
        <p:nvSpPr>
          <p:cNvPr id="3" name="Title 2"/>
          <p:cNvSpPr>
            <a:spLocks noGrp="1"/>
          </p:cNvSpPr>
          <p:nvPr>
            <p:ph type="title"/>
          </p:nvPr>
        </p:nvSpPr>
        <p:spPr/>
        <p:txBody>
          <a:bodyPr/>
          <a:lstStyle/>
          <a:p>
            <a:r>
              <a:rPr lang="en-US" dirty="0"/>
              <a:t>Further Resources</a:t>
            </a:r>
          </a:p>
        </p:txBody>
      </p:sp>
      <p:pic>
        <p:nvPicPr>
          <p:cNvPr id="21" name="Audio 20">
            <a:hlinkClick r:id="" action="ppaction://media"/>
            <a:extLst>
              <a:ext uri="{FF2B5EF4-FFF2-40B4-BE49-F238E27FC236}">
                <a16:creationId xmlns:a16="http://schemas.microsoft.com/office/drawing/2014/main" id="{4F226241-FB00-4158-8C9D-C175ED66D01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552822760"/>
      </p:ext>
    </p:extLst>
  </p:cSld>
  <p:clrMapOvr>
    <a:masterClrMapping/>
  </p:clrMapOvr>
  <mc:AlternateContent xmlns:mc="http://schemas.openxmlformats.org/markup-compatibility/2006">
    <mc:Choice xmlns:p14="http://schemas.microsoft.com/office/powerpoint/2010/main" Requires="p14">
      <p:transition spd="slow" p14:dur="2000" advTm="30238"/>
    </mc:Choice>
    <mc:Fallback>
      <p:transition spd="slow" advTm="30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sz="4800" dirty="0"/>
              <a:t>UCDP Introduction</a:t>
            </a:r>
          </a:p>
          <a:p>
            <a:r>
              <a:rPr lang="en-US" sz="4800" dirty="0"/>
              <a:t>Rwanda</a:t>
            </a:r>
          </a:p>
          <a:p>
            <a:r>
              <a:rPr lang="en-US" sz="4800" dirty="0"/>
              <a:t>Percentile Trends</a:t>
            </a:r>
          </a:p>
          <a:p>
            <a:r>
              <a:rPr lang="en-US" sz="4800" dirty="0"/>
              <a:t>What we are and are not considering</a:t>
            </a:r>
          </a:p>
        </p:txBody>
      </p:sp>
      <p:sp>
        <p:nvSpPr>
          <p:cNvPr id="3" name="Title 2"/>
          <p:cNvSpPr>
            <a:spLocks noGrp="1"/>
          </p:cNvSpPr>
          <p:nvPr>
            <p:ph type="title"/>
          </p:nvPr>
        </p:nvSpPr>
        <p:spPr/>
        <p:txBody>
          <a:bodyPr/>
          <a:lstStyle/>
          <a:p>
            <a:r>
              <a:rPr lang="en-US" dirty="0"/>
              <a:t>The 3-Minute Story</a:t>
            </a:r>
          </a:p>
        </p:txBody>
      </p:sp>
      <p:pic>
        <p:nvPicPr>
          <p:cNvPr id="5" name="Audio 4">
            <a:hlinkClick r:id="" action="ppaction://media"/>
            <a:extLst>
              <a:ext uri="{FF2B5EF4-FFF2-40B4-BE49-F238E27FC236}">
                <a16:creationId xmlns:a16="http://schemas.microsoft.com/office/drawing/2014/main" id="{41DBB14A-8E6B-43AE-A20E-7E8B640F95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780743271"/>
      </p:ext>
    </p:extLst>
  </p:cSld>
  <p:clrMapOvr>
    <a:masterClrMapping/>
  </p:clrMapOvr>
  <mc:AlternateContent xmlns:mc="http://schemas.openxmlformats.org/markup-compatibility/2006">
    <mc:Choice xmlns:p14="http://schemas.microsoft.com/office/powerpoint/2010/main" Requires="p14">
      <p:transition spd="slow" p14:dur="2000" advTm="116026"/>
    </mc:Choice>
    <mc:Fallback>
      <p:transition spd="slow" advTm="1160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a:p>
            <a:pPr marL="0" indent="0" algn="ctr">
              <a:buNone/>
            </a:pPr>
            <a:r>
              <a:rPr lang="en-US" sz="4800" b="1" dirty="0">
                <a:effectLst/>
                <a:latin typeface="Calibri" panose="020F0502020204030204" pitchFamily="34" charset="0"/>
                <a:ea typeface="Malgun Gothic" panose="020B0503020000020004" pitchFamily="34" charset="-127"/>
                <a:cs typeface="Times New Roman" panose="02020603050405020304" pitchFamily="18" charset="0"/>
              </a:rPr>
              <a:t>Most conflicts in most places in most years have relatively few civilian deaths.</a:t>
            </a:r>
            <a:endParaRPr lang="en-US" sz="4800" dirty="0">
              <a:effectLst/>
              <a:latin typeface="Calibri" panose="020F0502020204030204" pitchFamily="34" charset="0"/>
              <a:ea typeface="Malgun Gothic" panose="020B0503020000020004" pitchFamily="34" charset="-127"/>
              <a:cs typeface="Times New Roman" panose="02020603050405020304" pitchFamily="18" charset="0"/>
            </a:endParaRPr>
          </a:p>
          <a:p>
            <a:pPr marL="0" indent="0">
              <a:buNone/>
            </a:pPr>
            <a:endParaRPr lang="en-US" dirty="0"/>
          </a:p>
        </p:txBody>
      </p:sp>
      <p:sp>
        <p:nvSpPr>
          <p:cNvPr id="3" name="Title 2"/>
          <p:cNvSpPr>
            <a:spLocks noGrp="1"/>
          </p:cNvSpPr>
          <p:nvPr>
            <p:ph type="title"/>
          </p:nvPr>
        </p:nvSpPr>
        <p:spPr/>
        <p:txBody>
          <a:bodyPr/>
          <a:lstStyle/>
          <a:p>
            <a:r>
              <a:rPr lang="en-US" dirty="0"/>
              <a:t>Big Idea</a:t>
            </a:r>
          </a:p>
        </p:txBody>
      </p:sp>
      <p:pic>
        <p:nvPicPr>
          <p:cNvPr id="10" name="Audio 9">
            <a:hlinkClick r:id="" action="ppaction://media"/>
            <a:extLst>
              <a:ext uri="{FF2B5EF4-FFF2-40B4-BE49-F238E27FC236}">
                <a16:creationId xmlns:a16="http://schemas.microsoft.com/office/drawing/2014/main" id="{FCC86EC9-5409-428C-8F06-C06E84E39D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603913366"/>
      </p:ext>
    </p:extLst>
  </p:cSld>
  <p:clrMapOvr>
    <a:masterClrMapping/>
  </p:clrMapOvr>
  <mc:AlternateContent xmlns:mc="http://schemas.openxmlformats.org/markup-compatibility/2006">
    <mc:Choice xmlns:p14="http://schemas.microsoft.com/office/powerpoint/2010/main" Requires="p14">
      <p:transition spd="slow" p14:dur="2000" advTm="28218"/>
    </mc:Choice>
    <mc:Fallback>
      <p:transition spd="slow" advTm="282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609600" y="274638"/>
            <a:ext cx="10972800" cy="1143000"/>
          </a:xfrm>
        </p:spPr>
        <p:txBody>
          <a:bodyPr anchor="ctr">
            <a:normAutofit/>
          </a:bodyPr>
          <a:lstStyle/>
          <a:p>
            <a:r>
              <a:rPr lang="en-US" dirty="0"/>
              <a:t> </a:t>
            </a:r>
          </a:p>
        </p:txBody>
      </p:sp>
      <p:pic>
        <p:nvPicPr>
          <p:cNvPr id="6" name="Content Placeholder 5" descr="Chart, line chart&#10;&#10;Description automatically generated">
            <a:extLst>
              <a:ext uri="{FF2B5EF4-FFF2-40B4-BE49-F238E27FC236}">
                <a16:creationId xmlns:a16="http://schemas.microsoft.com/office/drawing/2014/main" id="{1DD2BB17-3D9B-408F-867A-08A05E094712}"/>
              </a:ext>
            </a:extLst>
          </p:cNvPr>
          <p:cNvPicPr>
            <a:picLocks noGrp="1" noChangeAspect="1"/>
          </p:cNvPicPr>
          <p:nvPr>
            <p:ph idx="1"/>
          </p:nvPr>
        </p:nvPicPr>
        <p:blipFill>
          <a:blip r:embed="rId4"/>
          <a:stretch>
            <a:fillRect/>
          </a:stretch>
        </p:blipFill>
        <p:spPr>
          <a:xfrm>
            <a:off x="1000476" y="763572"/>
            <a:ext cx="10191048" cy="5006992"/>
          </a:xfrm>
        </p:spPr>
      </p:pic>
      <p:pic>
        <p:nvPicPr>
          <p:cNvPr id="12" name="Audio 11">
            <a:hlinkClick r:id="" action="ppaction://media"/>
            <a:extLst>
              <a:ext uri="{FF2B5EF4-FFF2-40B4-BE49-F238E27FC236}">
                <a16:creationId xmlns:a16="http://schemas.microsoft.com/office/drawing/2014/main" id="{B7104826-AEDD-4C8B-883C-2F7F4C1F47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2132909539"/>
      </p:ext>
    </p:extLst>
  </p:cSld>
  <p:clrMapOvr>
    <a:masterClrMapping/>
  </p:clrMapOvr>
  <mc:AlternateContent xmlns:mc="http://schemas.openxmlformats.org/markup-compatibility/2006">
    <mc:Choice xmlns:p14="http://schemas.microsoft.com/office/powerpoint/2010/main" Requires="p14">
      <p:transition spd="slow" p14:dur="2000" advTm="80862"/>
    </mc:Choice>
    <mc:Fallback>
      <p:transition spd="slow" advTm="808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3279" x="3689350" y="6343650"/>
          <p14:tracePt t="6303" x="1897063" y="6840538"/>
          <p14:tracePt t="6308" x="1884363" y="6827838"/>
          <p14:tracePt t="6312" x="1884363" y="6819900"/>
          <p14:tracePt t="6317" x="1876425" y="6807200"/>
          <p14:tracePt t="6322" x="1876425" y="6797675"/>
          <p14:tracePt t="6323" x="1863725" y="6797675"/>
          <p14:tracePt t="6328" x="1863725" y="6784975"/>
          <p14:tracePt t="6357" x="1863725" y="6777038"/>
          <p14:tracePt t="7045" x="1854200" y="6777038"/>
          <p14:tracePt t="13514" x="1863725" y="6777038"/>
          <p14:tracePt t="13519" x="1871663" y="6777038"/>
          <p14:tracePt t="13524" x="1884363" y="6777038"/>
          <p14:tracePt t="13530" x="1892300" y="6777038"/>
          <p14:tracePt t="13546" x="1906588" y="6777038"/>
          <p14:tracePt t="13560" x="1914525" y="6777038"/>
          <p14:tracePt t="13642" x="1914525" y="6764338"/>
          <p14:tracePt t="13643" x="1927225" y="6764338"/>
          <p14:tracePt t="13649" x="1935163" y="6764338"/>
          <p14:tracePt t="13655" x="1947863" y="6756400"/>
          <p14:tracePt t="13658" x="1957388" y="6756400"/>
          <p14:tracePt t="13663" x="1970088" y="6756400"/>
          <p14:tracePt t="13664" x="1978025" y="6743700"/>
          <p14:tracePt t="13668" x="1990725" y="6743700"/>
          <p14:tracePt t="13669" x="1998663" y="6743700"/>
          <p14:tracePt t="13671" x="2011363" y="6734175"/>
          <p14:tracePt t="13673" x="2020888" y="6734175"/>
          <p14:tracePt t="13676" x="2033588" y="6734175"/>
          <p14:tracePt t="13678" x="2041525" y="6734175"/>
          <p14:tracePt t="13682" x="2054225" y="6721475"/>
          <p14:tracePt t="13683" x="2063750" y="6721475"/>
          <p14:tracePt t="13689" x="2084388" y="6721475"/>
          <p14:tracePt t="13693" x="2097088" y="6713538"/>
          <p14:tracePt t="13696" x="2105025" y="6713538"/>
          <p14:tracePt t="13697" x="2117725" y="6713538"/>
          <p14:tracePt t="13704" x="2127250" y="6713538"/>
          <p14:tracePt t="13707" x="2139950" y="6713538"/>
          <p14:tracePt t="13710" x="2139950" y="6700838"/>
          <p14:tracePt t="13715" x="2147888" y="6700838"/>
          <p14:tracePt t="13724" x="2160588" y="6700838"/>
          <p14:tracePt t="13737" x="2170113" y="6700838"/>
          <p14:tracePt t="13742" x="2182813" y="6691313"/>
          <p14:tracePt t="13747" x="2190750" y="6691313"/>
          <p14:tracePt t="13750" x="2203450" y="6691313"/>
          <p14:tracePt t="13754" x="2211388" y="6691313"/>
          <p14:tracePt t="13756" x="2224088" y="6691313"/>
          <p14:tracePt t="13758" x="2233613" y="6678613"/>
          <p14:tracePt t="13760" x="2246313" y="6678613"/>
          <p14:tracePt t="13762" x="2254250" y="6678613"/>
          <p14:tracePt t="13763" x="2266950" y="6678613"/>
          <p14:tracePt t="13764" x="2276475" y="6678613"/>
          <p14:tracePt t="13766" x="2289175" y="6678613"/>
          <p14:tracePt t="13767" x="2297113" y="6678613"/>
          <p14:tracePt t="13769" x="2309813" y="6670675"/>
          <p14:tracePt t="13772" x="2317750" y="6670675"/>
          <p14:tracePt t="13773" x="2330450" y="6670675"/>
          <p14:tracePt t="13775" x="2339975" y="6670675"/>
          <p14:tracePt t="13775" x="2352675" y="6670675"/>
          <p14:tracePt t="13778" x="2360613" y="6670675"/>
          <p14:tracePt t="13779" x="2382838" y="6670675"/>
          <p14:tracePt t="13782" x="2395538" y="6670675"/>
          <p14:tracePt t="13783" x="2403475" y="6670675"/>
          <p14:tracePt t="13784" x="2416175" y="6670675"/>
          <p14:tracePt t="13786" x="2424113" y="6670675"/>
          <p14:tracePt t="13787" x="2436813" y="6670675"/>
          <p14:tracePt t="13789" x="2446338" y="6670675"/>
          <p14:tracePt t="13792" x="2459038" y="6670675"/>
          <p14:tracePt t="13793" x="2466975" y="6670675"/>
          <p14:tracePt t="13796" x="2479675" y="6670675"/>
          <p14:tracePt t="13796" x="2489200" y="6670675"/>
          <p14:tracePt t="13799" x="2501900" y="6670675"/>
          <p14:tracePt t="13801" x="2509838" y="6670675"/>
          <p14:tracePt t="13803" x="2522538" y="6670675"/>
          <p14:tracePt t="13806" x="2530475" y="6670675"/>
          <p14:tracePt t="13809" x="2543175" y="6670675"/>
          <p14:tracePt t="13812" x="2552700" y="6670675"/>
          <p14:tracePt t="13818" x="2565400" y="6670675"/>
          <p14:tracePt t="13822" x="2573338" y="6670675"/>
          <p14:tracePt t="13825" x="2586038" y="6670675"/>
          <p14:tracePt t="13831" x="2608263" y="6670675"/>
          <p14:tracePt t="13835" x="2636838" y="6657975"/>
          <p14:tracePt t="13836" x="2649538" y="6657975"/>
          <p14:tracePt t="13837" x="2659063" y="6657975"/>
          <p14:tracePt t="13839" x="2671763" y="6657975"/>
          <p14:tracePt t="13839" x="2679700" y="6657975"/>
          <p14:tracePt t="13840" x="2692400" y="6657975"/>
          <p14:tracePt t="13842" x="2714625" y="6650038"/>
          <p14:tracePt t="13844" x="2735263" y="6650038"/>
          <p14:tracePt t="13847" x="2755900" y="6650038"/>
          <p14:tracePt t="13849" x="2778125" y="6650038"/>
          <p14:tracePt t="13850" x="2798763" y="6650038"/>
          <p14:tracePt t="13852" x="2808288" y="6650038"/>
          <p14:tracePt t="13854" x="2828925" y="6650038"/>
          <p14:tracePt t="13855" x="2849563" y="6650038"/>
          <p14:tracePt t="13856" x="2862263" y="6650038"/>
          <p14:tracePt t="13858" x="2884488" y="6650038"/>
          <p14:tracePt t="13859" x="2892425" y="6650038"/>
          <p14:tracePt t="13860" x="2905125" y="6637338"/>
          <p14:tracePt t="13862" x="2927350" y="6637338"/>
          <p14:tracePt t="13864" x="2947988" y="6637338"/>
          <p14:tracePt t="13865" x="2955925" y="6637338"/>
          <p14:tracePt t="13867" x="2968625" y="6637338"/>
          <p14:tracePt t="13867" x="2978150" y="6637338"/>
          <p14:tracePt t="13868" x="2990850" y="6637338"/>
          <p14:tracePt t="13869" x="2998788" y="6637338"/>
          <p14:tracePt t="13870" x="3011488" y="6637338"/>
          <p14:tracePt t="13871" x="3021013" y="6637338"/>
          <p14:tracePt t="13872" x="3033713" y="6637338"/>
          <p14:tracePt t="13874" x="3054350" y="6627813"/>
          <p14:tracePt t="13875" x="3062288" y="6627813"/>
          <p14:tracePt t="13876" x="3074988" y="6627813"/>
          <p14:tracePt t="13879" x="3097213" y="6627813"/>
          <p14:tracePt t="13881" x="3117850" y="6627813"/>
          <p14:tracePt t="13883" x="3127375" y="6627813"/>
          <p14:tracePt t="13883" x="3148013" y="6615113"/>
          <p14:tracePt t="13886" x="3160713" y="6615113"/>
          <p14:tracePt t="13886" x="3168650" y="6615113"/>
          <p14:tracePt t="13887" x="3181350" y="6615113"/>
          <p14:tracePt t="13896" x="3246438" y="6607175"/>
          <p14:tracePt t="13897" x="3254375" y="6607175"/>
          <p14:tracePt t="13897" x="3267075" y="6607175"/>
          <p14:tracePt t="13898" x="3275013" y="6607175"/>
          <p14:tracePt t="13899" x="3275013" y="6594475"/>
          <p14:tracePt t="13900" x="3287713" y="6594475"/>
          <p14:tracePt t="13901" x="3297238" y="6594475"/>
          <p14:tracePt t="13903" x="3309938" y="6594475"/>
          <p14:tracePt t="13904" x="3317875" y="6594475"/>
          <p14:tracePt t="13905" x="3317875" y="6584950"/>
          <p14:tracePt t="13906" x="3330575" y="6584950"/>
          <p14:tracePt t="13907" x="3340100" y="6584950"/>
          <p14:tracePt t="13909" x="3352800" y="6584950"/>
          <p14:tracePt t="13912" x="3360738" y="6584950"/>
          <p14:tracePt t="13913" x="3373438" y="6584950"/>
          <p14:tracePt t="13915" x="3381375" y="6572250"/>
          <p14:tracePt t="13915" x="3394075" y="6572250"/>
          <p14:tracePt t="13917" x="3416300" y="6572250"/>
          <p14:tracePt t="13919" x="3436938" y="6572250"/>
          <p14:tracePt t="13920" x="3446463" y="6564313"/>
          <p14:tracePt t="13922" x="3459163" y="6564313"/>
          <p14:tracePt t="13923" x="3467100" y="6564313"/>
          <p14:tracePt t="13924" x="3479800" y="6564313"/>
          <p14:tracePt t="13924" x="3500438" y="6551613"/>
          <p14:tracePt t="13927" x="3522663" y="6551613"/>
          <p14:tracePt t="13929" x="3543300" y="6551613"/>
          <p14:tracePt t="13930" x="3573463" y="6551613"/>
          <p14:tracePt t="13931" x="3606800" y="6551613"/>
          <p14:tracePt t="13932" x="3616325" y="6551613"/>
          <p14:tracePt t="13933" x="3636963" y="6543675"/>
          <p14:tracePt t="13934" x="3659188" y="6543675"/>
          <p14:tracePt t="13935" x="3679825" y="6543675"/>
          <p14:tracePt t="13936" x="3700463" y="6543675"/>
          <p14:tracePt t="13937" x="3722688" y="6543675"/>
          <p14:tracePt t="13938" x="3743325" y="6543675"/>
          <p14:tracePt t="13939" x="3778250" y="6530975"/>
          <p14:tracePt t="13940" x="3798888" y="6530975"/>
          <p14:tracePt t="13941" x="3819525" y="6530975"/>
          <p14:tracePt t="13942" x="3849688" y="6530975"/>
          <p14:tracePt t="13944" x="3871913" y="6521450"/>
          <p14:tracePt t="13944" x="3905250" y="6521450"/>
          <p14:tracePt t="13946" x="3935413" y="6521450"/>
          <p14:tracePt t="13946" x="3956050" y="6521450"/>
          <p14:tracePt t="13947" x="3990975" y="6521450"/>
          <p14:tracePt t="13948" x="4032250" y="6508750"/>
          <p14:tracePt t="13949" x="4062413" y="6508750"/>
          <p14:tracePt t="13950" x="4097338" y="6508750"/>
          <p14:tracePt t="13951" x="4125913" y="6508750"/>
          <p14:tracePt t="13952" x="4168775" y="6508750"/>
          <p14:tracePt t="13953" x="4203700" y="6508750"/>
          <p14:tracePt t="13954" x="4244975" y="6508750"/>
          <p14:tracePt t="13955" x="4275138" y="6500813"/>
          <p14:tracePt t="13956" x="4330700" y="6500813"/>
          <p14:tracePt t="13957" x="4360863" y="6500813"/>
          <p14:tracePt t="13958" x="4402138" y="6500813"/>
          <p14:tracePt t="13959" x="4445000" y="6500813"/>
          <p14:tracePt t="13960" x="4479925" y="6500813"/>
          <p14:tracePt t="13961" x="4530725" y="6488113"/>
          <p14:tracePt t="13962" x="4573588" y="6488113"/>
          <p14:tracePt t="13963" x="4614863" y="6488113"/>
          <p14:tracePt t="13964" x="4657725" y="6488113"/>
          <p14:tracePt t="13965" x="4713288" y="6478588"/>
          <p14:tracePt t="13966" x="4756150" y="6478588"/>
          <p14:tracePt t="13967" x="4799013" y="6478588"/>
          <p14:tracePt t="13968" x="4840288" y="6478588"/>
          <p14:tracePt t="13969" x="4905375" y="6478588"/>
          <p14:tracePt t="13970" x="4946650" y="6465888"/>
          <p14:tracePt t="13971" x="4989513" y="6465888"/>
          <p14:tracePt t="13972" x="5040313" y="6465888"/>
          <p14:tracePt t="13973" x="5083175" y="6465888"/>
          <p14:tracePt t="13974" x="5138738" y="6465888"/>
          <p14:tracePt t="13976" x="5189538" y="6457950"/>
          <p14:tracePt t="13976" x="5232400" y="6457950"/>
          <p14:tracePt t="13977" x="5275263" y="6457950"/>
          <p14:tracePt t="13978" x="5338763" y="6445250"/>
          <p14:tracePt t="13979" x="5381625" y="6445250"/>
          <p14:tracePt t="13980" x="5424488" y="6445250"/>
          <p14:tracePt t="13981" x="5478463" y="6445250"/>
          <p14:tracePt t="13982" x="5530850" y="6445250"/>
          <p14:tracePt t="13983" x="5572125" y="6445250"/>
          <p14:tracePt t="13984" x="5627688" y="6437313"/>
          <p14:tracePt t="13985" x="5670550" y="6437313"/>
          <p14:tracePt t="13986" x="5713413" y="6437313"/>
          <p14:tracePt t="13987" x="5776913" y="6424613"/>
          <p14:tracePt t="13988" x="5819775" y="6424613"/>
          <p14:tracePt t="13989" x="5870575" y="6424613"/>
          <p14:tracePt t="13990" x="5913438" y="6424613"/>
          <p14:tracePt t="13991" x="5969000" y="6415088"/>
          <p14:tracePt t="13993" x="6010275" y="6415088"/>
          <p14:tracePt t="13993" x="6053138" y="6415088"/>
          <p14:tracePt t="13995" x="6103938" y="6415088"/>
          <p14:tracePt t="13996" x="6159500" y="6402388"/>
          <p14:tracePt t="13996" x="6202363" y="6402388"/>
          <p14:tracePt t="13997" x="6245225" y="6402388"/>
          <p14:tracePt t="13998" x="6288088" y="6402388"/>
          <p14:tracePt t="13999" x="6329363" y="6394450"/>
          <p14:tracePt t="14000" x="6372225" y="6394450"/>
          <p14:tracePt t="14001" x="6415088" y="6381750"/>
          <p14:tracePt t="14002" x="6457950" y="6381750"/>
          <p14:tracePt t="14003" x="6500813" y="6381750"/>
          <p14:tracePt t="14004" x="6542088" y="6381750"/>
          <p14:tracePt t="14005" x="6572250" y="6372225"/>
          <p14:tracePt t="14006" x="6615113" y="6372225"/>
          <p14:tracePt t="14007" x="6657975" y="6359525"/>
          <p14:tracePt t="14008" x="6700838" y="6359525"/>
          <p14:tracePt t="14009" x="6734175" y="6359525"/>
          <p14:tracePt t="14010" x="6777038" y="6351588"/>
          <p14:tracePt t="14011" x="6807200" y="6351588"/>
          <p14:tracePt t="14012" x="6840538" y="6351588"/>
          <p14:tracePt t="14013" x="6883400" y="6338888"/>
          <p14:tracePt t="14014" x="6913563" y="6338888"/>
          <p14:tracePt t="14015" x="6946900" y="6330950"/>
          <p14:tracePt t="14016" x="6977063" y="6330950"/>
          <p14:tracePt t="14017" x="7010400" y="6318250"/>
          <p14:tracePt t="14018" x="7040563" y="6318250"/>
          <p14:tracePt t="14019" x="7073900" y="6318250"/>
          <p14:tracePt t="14020" x="7096125" y="6308725"/>
          <p14:tracePt t="14021" x="7124700" y="6296025"/>
          <p14:tracePt t="14022" x="7159625" y="6296025"/>
          <p14:tracePt t="14023" x="7180263" y="6296025"/>
          <p14:tracePt t="14025" x="7210425" y="6288088"/>
          <p14:tracePt t="14025" x="7231063" y="6288088"/>
          <p14:tracePt t="14026" x="7265988" y="6275388"/>
          <p14:tracePt t="14028" x="7286625" y="6275388"/>
          <p14:tracePt t="14029" x="7308850" y="6265863"/>
          <p14:tracePt t="14030" x="7329488" y="6265863"/>
          <p14:tracePt t="14030" x="7359650" y="6253163"/>
          <p14:tracePt t="14032" x="7402513" y="6253163"/>
          <p14:tracePt t="14033" x="7415213" y="6245225"/>
          <p14:tracePt t="14034" x="7443788" y="6245225"/>
          <p14:tracePt t="14035" x="7466013" y="6232525"/>
          <p14:tracePt t="14037" x="7486650" y="6232525"/>
          <p14:tracePt t="14037" x="7499350" y="6224588"/>
          <p14:tracePt t="14038" x="7521575" y="6224588"/>
          <p14:tracePt t="14039" x="7550150" y="6211888"/>
          <p14:tracePt t="14040" x="7572375" y="6202363"/>
          <p14:tracePt t="14041" x="7593013" y="6202363"/>
          <p14:tracePt t="14042" x="7605713" y="6189663"/>
          <p14:tracePt t="14043" x="7635875" y="6189663"/>
          <p14:tracePt t="14044" x="7656513" y="6181725"/>
          <p14:tracePt t="14045" x="7678738" y="6181725"/>
          <p14:tracePt t="14047" x="7721600" y="6169025"/>
          <p14:tracePt t="14048" x="7742238" y="6169025"/>
          <p14:tracePt t="14049" x="7762875" y="6159500"/>
          <p14:tracePt t="14051" x="7785100" y="6159500"/>
          <p14:tracePt t="14051" x="7818438" y="6146800"/>
          <p14:tracePt t="14052" x="7848600" y="6146800"/>
          <p14:tracePt t="14053" x="7869238" y="6138863"/>
          <p14:tracePt t="14055" x="7904163" y="6138863"/>
          <p14:tracePt t="14055" x="7924800" y="6126163"/>
          <p14:tracePt t="14056" x="7954963" y="6126163"/>
          <p14:tracePt t="14057" x="7988300" y="6118225"/>
          <p14:tracePt t="14058" x="8018463" y="6118225"/>
          <p14:tracePt t="14059" x="8053388" y="6105525"/>
          <p14:tracePt t="14060" x="8094663" y="6105525"/>
          <p14:tracePt t="14061" x="8124825" y="6096000"/>
          <p14:tracePt t="14063" x="8159750" y="6096000"/>
          <p14:tracePt t="14064" x="8188325" y="6083300"/>
          <p14:tracePt t="14064" x="8223250" y="6083300"/>
          <p14:tracePt t="14065" x="8266113" y="6075363"/>
          <p14:tracePt t="14066" x="8307388" y="6075363"/>
          <p14:tracePt t="14067" x="8350250" y="6062663"/>
          <p14:tracePt t="14068" x="8393113" y="6062663"/>
          <p14:tracePt t="14069" x="8443913" y="6053138"/>
          <p14:tracePt t="14070" x="8478838" y="6053138"/>
          <p14:tracePt t="14071" x="8520113" y="6053138"/>
          <p14:tracePt t="14072" x="8562975" y="6040438"/>
          <p14:tracePt t="14073" x="8613775" y="6040438"/>
          <p14:tracePt t="14074" x="8656638" y="6040438"/>
          <p14:tracePt t="14075" x="8712200" y="6032500"/>
          <p14:tracePt t="14076" x="8755063" y="6032500"/>
          <p14:tracePt t="14077" x="8797925" y="6032500"/>
          <p14:tracePt t="14078" x="8861425" y="6019800"/>
          <p14:tracePt t="14079" x="8904288" y="6019800"/>
          <p14:tracePt t="14080" x="8955088" y="6019800"/>
          <p14:tracePt t="14081" x="8997950" y="6011863"/>
          <p14:tracePt t="14082" x="9061450" y="6011863"/>
          <p14:tracePt t="14083" x="9117013" y="5999163"/>
          <p14:tracePt t="14084" x="9158288" y="5999163"/>
          <p14:tracePt t="14085" x="9201150" y="5999163"/>
          <p14:tracePt t="14086" x="9264650" y="5989638"/>
          <p14:tracePt t="14088" x="9317038" y="5989638"/>
          <p14:tracePt t="14089" x="9413875" y="5976938"/>
          <p14:tracePt t="14090" x="9477375" y="5976938"/>
          <p14:tracePt t="14091" x="9520238" y="5969000"/>
          <p14:tracePt t="14092" x="9563100" y="5969000"/>
          <p14:tracePt t="14093" x="9613900" y="5969000"/>
          <p14:tracePt t="14094" x="9669463" y="5956300"/>
          <p14:tracePt t="14095" x="9720263" y="5956300"/>
          <p14:tracePt t="14096" x="9775825" y="5956300"/>
          <p14:tracePt t="14097" x="9818688" y="5948363"/>
          <p14:tracePt t="14098" x="9869488" y="5934075"/>
          <p14:tracePt t="14099" x="9925050" y="5934075"/>
          <p14:tracePt t="14100" x="9967913" y="5934075"/>
          <p14:tracePt t="14101" x="10009188" y="5926138"/>
          <p14:tracePt t="14102" x="10052050" y="5926138"/>
          <p14:tracePt t="14103" x="10102850" y="5913438"/>
          <p14:tracePt t="14104" x="10145713" y="5913438"/>
          <p14:tracePt t="14105" x="10188575" y="5905500"/>
          <p14:tracePt t="14106" x="10221913" y="5905500"/>
          <p14:tracePt t="14107" x="10264775" y="5892800"/>
          <p14:tracePt t="14108" x="10307638" y="5892800"/>
          <p14:tracePt t="14109" x="10337800" y="5883275"/>
          <p14:tracePt t="14110" x="10379075" y="5883275"/>
          <p14:tracePt t="14111" x="10414000" y="5870575"/>
          <p14:tracePt t="14112" x="10456863" y="5870575"/>
          <p14:tracePt t="14113" x="10485438" y="5862638"/>
          <p14:tracePt t="14114" x="10520363" y="5849938"/>
          <p14:tracePt t="14115" x="10550525" y="5849938"/>
          <p14:tracePt t="14116" x="10583863" y="5842000"/>
          <p14:tracePt t="14117" x="10614025" y="5842000"/>
          <p14:tracePt t="14118" x="10634663" y="5827713"/>
          <p14:tracePt t="14119" x="10656888" y="5819775"/>
          <p14:tracePt t="14120" x="10690225" y="5819775"/>
          <p14:tracePt t="14121" x="10710863" y="5807075"/>
          <p14:tracePt t="14122" x="10733088" y="5799138"/>
          <p14:tracePt t="14123" x="10753725" y="5799138"/>
          <p14:tracePt t="14124" x="10775950" y="5786438"/>
          <p14:tracePt t="14125" x="10796588" y="5776913"/>
          <p14:tracePt t="14126" x="10804525" y="5764213"/>
          <p14:tracePt t="14127" x="10826750" y="5764213"/>
          <p14:tracePt t="14128" x="10839450" y="5756275"/>
          <p14:tracePt t="14129" x="10847388" y="5743575"/>
          <p14:tracePt t="14130" x="10860088" y="5735638"/>
          <p14:tracePt t="14131" x="10869613" y="5735638"/>
          <p14:tracePt t="14133" x="10882313" y="5721350"/>
          <p14:tracePt t="14133" x="10890250" y="5713413"/>
          <p14:tracePt t="14136" x="10902950" y="5700713"/>
          <p14:tracePt t="14137" x="10910888" y="5692775"/>
          <p14:tracePt t="14137" x="10910888" y="5680075"/>
          <p14:tracePt t="14138" x="10923588" y="5670550"/>
          <p14:tracePt t="14140" x="10933113" y="5657850"/>
          <p14:tracePt t="14141" x="10933113" y="5649913"/>
          <p14:tracePt t="14142" x="10933113" y="5637213"/>
          <p14:tracePt t="14144" x="10933113" y="5614988"/>
          <p14:tracePt t="14145" x="10945813" y="5614988"/>
          <p14:tracePt t="14146" x="10945813" y="5594350"/>
          <p14:tracePt t="14148" x="10945813" y="5586413"/>
          <p14:tracePt t="14149" x="10945813" y="5573713"/>
          <p14:tracePt t="14150" x="10945813" y="5564188"/>
          <p14:tracePt t="14151" x="10945813" y="5551488"/>
          <p14:tracePt t="14153" x="10945813" y="5530850"/>
          <p14:tracePt t="14155" x="10945813" y="5508625"/>
          <p14:tracePt t="14157" x="10945813" y="5487988"/>
          <p14:tracePt t="14159" x="10945813" y="5467350"/>
          <p14:tracePt t="14161" x="10945813" y="5457825"/>
          <p14:tracePt t="14162" x="10936288" y="5437188"/>
          <p14:tracePt t="14163" x="10936288" y="5424488"/>
          <p14:tracePt t="14164" x="10936288" y="5402263"/>
          <p14:tracePt t="14166" x="10936288" y="5381625"/>
          <p14:tracePt t="14168" x="10923588" y="5360988"/>
          <p14:tracePt t="14169" x="10923588" y="5351463"/>
          <p14:tracePt t="14170" x="10923588" y="5338763"/>
          <p14:tracePt t="14171" x="10923588" y="5318125"/>
          <p14:tracePt t="14172" x="10915650" y="5310188"/>
          <p14:tracePt t="14173" x="10915650" y="5295900"/>
          <p14:tracePt t="14174" x="10915650" y="5275263"/>
          <p14:tracePt t="14176" x="10902950" y="5254625"/>
          <p14:tracePt t="14177" x="10902950" y="5245100"/>
          <p14:tracePt t="14178" x="10902950" y="5224463"/>
          <p14:tracePt t="14180" x="10895013" y="5203825"/>
          <p14:tracePt t="14181" x="10895013" y="5181600"/>
          <p14:tracePt t="14182" x="10895013" y="5168900"/>
          <p14:tracePt t="14183" x="10895013" y="5148263"/>
          <p14:tracePt t="14185" x="10882313" y="5126038"/>
          <p14:tracePt t="14187" x="10882313" y="5105400"/>
          <p14:tracePt t="14189" x="10882313" y="5083175"/>
          <p14:tracePt t="14189" x="10882313" y="5075238"/>
          <p14:tracePt t="14190" x="10882313" y="5054600"/>
          <p14:tracePt t="14191" x="10882313" y="5041900"/>
          <p14:tracePt t="14192" x="10872788" y="5032375"/>
          <p14:tracePt t="14193" x="10872788" y="5019675"/>
          <p14:tracePt t="14195" x="10872788" y="4999038"/>
          <p14:tracePt t="14196" x="10872788" y="4976813"/>
          <p14:tracePt t="14197" x="10872788" y="4968875"/>
          <p14:tracePt t="14198" x="10872788" y="4956175"/>
          <p14:tracePt t="14199" x="10872788" y="4948238"/>
          <p14:tracePt t="14200" x="10872788" y="4926013"/>
          <p14:tracePt t="14203" x="10872788" y="4905375"/>
          <p14:tracePt t="14205" x="10872788" y="4884738"/>
          <p14:tracePt t="14207" x="10872788" y="4862513"/>
          <p14:tracePt t="14207" x="10872788" y="4849813"/>
          <p14:tracePt t="14209" x="10872788" y="4841875"/>
          <p14:tracePt t="14210" x="10872788" y="4829175"/>
          <p14:tracePt t="14210" x="10872788" y="4819650"/>
          <p14:tracePt t="14212" x="10872788" y="4806950"/>
          <p14:tracePt t="14213" x="10872788" y="4799013"/>
          <p14:tracePt t="14213" x="10872788" y="4786313"/>
          <p14:tracePt t="14214" x="10872788" y="4764088"/>
          <p14:tracePt t="14216" x="10872788" y="4743450"/>
          <p14:tracePt t="14218" x="10882313" y="4722813"/>
          <p14:tracePt t="14220" x="10882313" y="4700588"/>
          <p14:tracePt t="14223" x="10882313" y="4692650"/>
          <p14:tracePt t="14224" x="10882313" y="4679950"/>
          <p14:tracePt t="14224" x="10882313" y="4672013"/>
          <p14:tracePt t="14225" x="10882313" y="4657725"/>
          <p14:tracePt t="14226" x="10882313" y="4649788"/>
          <p14:tracePt t="14229" x="10890250" y="4629150"/>
          <p14:tracePt t="14231" x="10890250" y="4606925"/>
          <p14:tracePt t="14232" x="10890250" y="4594225"/>
          <p14:tracePt t="14233" x="10890250" y="4586288"/>
          <p14:tracePt t="14234" x="10890250" y="4573588"/>
          <p14:tracePt t="14235" x="10890250" y="4565650"/>
          <p14:tracePt t="14237" x="10890250" y="4543425"/>
          <p14:tracePt t="14239" x="10890250" y="4522788"/>
          <p14:tracePt t="14241" x="10890250" y="4510088"/>
          <p14:tracePt t="14242" x="10890250" y="4500563"/>
          <p14:tracePt t="14244" x="10890250" y="4479925"/>
          <p14:tracePt t="14246" x="10890250" y="4467225"/>
          <p14:tracePt t="14247" x="10890250" y="4459288"/>
          <p14:tracePt t="14250" x="10890250" y="4437063"/>
          <p14:tracePt t="14251" x="10890250" y="4416425"/>
          <p14:tracePt t="14254" x="10890250" y="4403725"/>
          <p14:tracePt t="14255" x="10890250" y="4394200"/>
          <p14:tracePt t="14255" x="10890250" y="4381500"/>
          <p14:tracePt t="14257" x="10890250" y="4373563"/>
          <p14:tracePt t="14258" x="10890250" y="4352925"/>
          <p14:tracePt t="14262" x="10890250" y="4330700"/>
          <p14:tracePt t="14263" x="10890250" y="4310063"/>
          <p14:tracePt t="14264" x="10890250" y="4287838"/>
          <p14:tracePt t="14267" x="10890250" y="4275138"/>
          <p14:tracePt t="14268" x="10890250" y="4267200"/>
          <p14:tracePt t="14269" x="10902950" y="4254500"/>
          <p14:tracePt t="14270" x="10902950" y="4246563"/>
          <p14:tracePt t="14271" x="10902950" y="4224338"/>
          <p14:tracePt t="14273" x="10902950" y="4203700"/>
          <p14:tracePt t="14275" x="10910888" y="4181475"/>
          <p14:tracePt t="14278" x="10910888" y="4160838"/>
          <p14:tracePt t="14280" x="10923588" y="4140200"/>
          <p14:tracePt t="14282" x="10923588" y="4117975"/>
          <p14:tracePt t="14284" x="10933113" y="4105275"/>
          <p14:tracePt t="14285" x="10933113" y="4097338"/>
          <p14:tracePt t="14285" x="10945813" y="4084638"/>
          <p14:tracePt t="14286" x="10945813" y="4075113"/>
          <p14:tracePt t="14287" x="10945813" y="4062413"/>
          <p14:tracePt t="14289" x="10953750" y="4041775"/>
          <p14:tracePt t="14291" x="10953750" y="4033838"/>
          <p14:tracePt t="14293" x="10966450" y="4011613"/>
          <p14:tracePt t="14293" x="10966450" y="3998913"/>
          <p14:tracePt t="14296" x="10966450" y="3990975"/>
          <p14:tracePt t="14296" x="10975975" y="3978275"/>
          <p14:tracePt t="14297" x="10975975" y="3968750"/>
          <p14:tracePt t="14298" x="10975975" y="3956050"/>
          <p14:tracePt t="14299" x="10975975" y="3948113"/>
          <p14:tracePt t="14301" x="10975975" y="3927475"/>
          <p14:tracePt t="14302" x="10988675" y="3914775"/>
          <p14:tracePt t="14304" x="10988675" y="3905250"/>
          <p14:tracePt t="14306" x="10996613" y="3884613"/>
          <p14:tracePt t="14307" x="10996613" y="3871913"/>
          <p14:tracePt t="14309" x="10996613" y="3849688"/>
          <p14:tracePt t="14311" x="10996613" y="3829050"/>
          <p14:tracePt t="14314" x="10996613" y="3821113"/>
          <p14:tracePt t="14314" x="10996613" y="3808413"/>
          <p14:tracePt t="14315" x="11009313" y="3798888"/>
          <p14:tracePt t="14316" x="11009313" y="3786188"/>
          <p14:tracePt t="14318" x="11009313" y="3765550"/>
          <p14:tracePt t="14321" x="11009313" y="3756025"/>
          <p14:tracePt t="14321" x="11009313" y="3743325"/>
          <p14:tracePt t="14323" x="11009313" y="3722688"/>
          <p14:tracePt t="14326" x="11009313" y="3702050"/>
          <p14:tracePt t="14328" x="11009313" y="3679825"/>
          <p14:tracePt t="14329" x="11009313" y="3659188"/>
          <p14:tracePt t="14331" x="11009313" y="3636963"/>
          <p14:tracePt t="14332" x="11009313" y="3629025"/>
          <p14:tracePt t="14334" x="11009313" y="3616325"/>
          <p14:tracePt t="14334" x="11009313" y="3608388"/>
          <p14:tracePt t="14335" x="11009313" y="3595688"/>
          <p14:tracePt t="14337" x="11009313" y="3586163"/>
          <p14:tracePt t="14338" x="11017250" y="3565525"/>
          <p14:tracePt t="14339" x="11017250" y="3543300"/>
          <p14:tracePt t="14341" x="11029950" y="3522663"/>
          <p14:tracePt t="14343" x="11029950" y="3509963"/>
          <p14:tracePt t="14343" x="11039475" y="3502025"/>
          <p14:tracePt t="14344" x="11039475" y="3489325"/>
          <p14:tracePt t="14345" x="11039475" y="3467100"/>
          <p14:tracePt t="14346" x="11052175" y="3467100"/>
          <p14:tracePt t="14347" x="11060113" y="3446463"/>
          <p14:tracePt t="14349" x="11060113" y="3424238"/>
          <p14:tracePt t="14350" x="11072813" y="3416300"/>
          <p14:tracePt t="14353" x="11082338" y="3395663"/>
          <p14:tracePt t="14354" x="11095038" y="3382963"/>
          <p14:tracePt t="14354" x="11095038" y="3373438"/>
          <p14:tracePt t="14355" x="11102975" y="3360738"/>
          <p14:tracePt t="14356" x="11115675" y="3352800"/>
          <p14:tracePt t="14357" x="11115675" y="3340100"/>
          <p14:tracePt t="14358" x="11123613" y="3317875"/>
          <p14:tracePt t="14359" x="11136313" y="3309938"/>
          <p14:tracePt t="14361" x="11145838" y="3289300"/>
          <p14:tracePt t="14363" x="11158538" y="3276600"/>
          <p14:tracePt t="14363" x="11166475" y="3267075"/>
          <p14:tracePt t="14364" x="11179175" y="3246438"/>
          <p14:tracePt t="14366" x="11188700" y="3224213"/>
          <p14:tracePt t="14367" x="11201400" y="3211513"/>
          <p14:tracePt t="14368" x="11209338" y="3203575"/>
          <p14:tracePt t="14369" x="11209338" y="3190875"/>
          <p14:tracePt t="14370" x="11222038" y="3182938"/>
          <p14:tracePt t="14371" x="11229975" y="3170238"/>
          <p14:tracePt t="14372" x="11242675" y="3148013"/>
          <p14:tracePt t="14374" x="11252200" y="3127375"/>
          <p14:tracePt t="14375" x="11264900" y="3117850"/>
          <p14:tracePt t="14378" x="11285538" y="3097213"/>
          <p14:tracePt t="14380" x="11295063" y="3076575"/>
          <p14:tracePt t="14380" x="11307763" y="3063875"/>
          <p14:tracePt t="14381" x="11315700" y="3054350"/>
          <p14:tracePt t="14383" x="11328400" y="3033713"/>
          <p14:tracePt t="14385" x="11328400" y="3021013"/>
          <p14:tracePt t="14385" x="11328400" y="3011488"/>
          <p14:tracePt t="14386" x="11336338" y="2998788"/>
          <p14:tracePt t="14387" x="11336338" y="2990850"/>
          <p14:tracePt t="14388" x="11349038" y="2978150"/>
          <p14:tracePt t="14389" x="11358563" y="2970213"/>
          <p14:tracePt t="14391" x="11358563" y="2947988"/>
          <p14:tracePt t="14392" x="11371263" y="2935288"/>
          <p14:tracePt t="14395" x="11379200" y="2914650"/>
          <p14:tracePt t="14397" x="11379200" y="2905125"/>
          <p14:tracePt t="14398" x="11391900" y="2892425"/>
          <p14:tracePt t="14399" x="11391900" y="2884488"/>
          <p14:tracePt t="14400" x="11401425" y="2871788"/>
          <p14:tracePt t="14401" x="11401425" y="2863850"/>
          <p14:tracePt t="14403" x="11401425" y="2851150"/>
          <p14:tracePt t="14404" x="11401425" y="2841625"/>
          <p14:tracePt t="14407" x="11414125" y="2828925"/>
          <p14:tracePt t="14407" x="11414125" y="2820988"/>
          <p14:tracePt t="14409" x="11414125" y="2808288"/>
          <p14:tracePt t="14411" x="11414125" y="2798763"/>
          <p14:tracePt t="14413" x="11414125" y="2786063"/>
          <p14:tracePt t="14416" x="11414125" y="2778125"/>
          <p14:tracePt t="14417" x="11414125" y="2765425"/>
          <p14:tracePt t="14419" x="11414125" y="2757488"/>
          <p14:tracePt t="14422" x="11414125" y="2744788"/>
          <p14:tracePt t="14424" x="11414125" y="2735263"/>
          <p14:tracePt t="14428" x="11414125" y="2722563"/>
          <p14:tracePt t="14430" x="11414125" y="2714625"/>
          <p14:tracePt t="14432" x="11414125" y="2701925"/>
          <p14:tracePt t="14434" x="11404600" y="2701925"/>
          <p14:tracePt t="14435" x="11404600" y="2692400"/>
          <p14:tracePt t="14439" x="11404600" y="2679700"/>
          <p14:tracePt t="14444" x="11391900" y="2671763"/>
          <p14:tracePt t="14447" x="11391900" y="2659063"/>
          <p14:tracePt t="14452" x="11383963" y="2638425"/>
          <p14:tracePt t="14453" x="11371263" y="2638425"/>
          <p14:tracePt t="14454" x="11371263" y="2628900"/>
          <p14:tracePt t="14458" x="11361738" y="2616200"/>
          <p14:tracePt t="14460" x="11361738" y="2608263"/>
          <p14:tracePt t="14462" x="11349038" y="2608263"/>
          <p14:tracePt t="14464" x="11341100" y="2595563"/>
          <p14:tracePt t="14468" x="11341100" y="2586038"/>
          <p14:tracePt t="14471" x="11328400" y="2573338"/>
          <p14:tracePt t="14473" x="11320463" y="2565400"/>
          <p14:tracePt t="14478" x="11307763" y="2544763"/>
          <p14:tracePt t="14482" x="11285538" y="2522538"/>
          <p14:tracePt t="14483" x="11277600" y="2509838"/>
          <p14:tracePt t="14486" x="11264900" y="2501900"/>
          <p14:tracePt t="14488" x="11255375" y="2489200"/>
          <p14:tracePt t="14490" x="11242675" y="2479675"/>
          <p14:tracePt t="14493" x="11234738" y="2466975"/>
          <p14:tracePt t="14500" x="11191875" y="2438400"/>
          <p14:tracePt t="14501" x="11179175" y="2425700"/>
          <p14:tracePt t="14503" x="11171238" y="2416175"/>
          <p14:tracePt t="14509" x="11149013" y="2403475"/>
          <p14:tracePt t="14516" x="11115675" y="2382838"/>
          <p14:tracePt t="14518" x="11107738" y="2382838"/>
          <p14:tracePt t="14519" x="11095038" y="2373313"/>
          <p14:tracePt t="14524" x="11085513" y="2373313"/>
          <p14:tracePt t="14527" x="11085513" y="2360613"/>
          <p14:tracePt t="14530" x="11072813" y="2360613"/>
          <p14:tracePt t="14534" x="11064875" y="2360613"/>
          <p14:tracePt t="14546" x="11052175" y="2360613"/>
          <p14:tracePt t="14556" x="11042650" y="2360613"/>
          <p14:tracePt t="14565" x="11029950" y="2360613"/>
          <p14:tracePt t="14569" x="11022013" y="2360613"/>
          <p14:tracePt t="14572" x="11009313" y="2360613"/>
          <p14:tracePt t="14578" x="11001375" y="2360613"/>
          <p14:tracePt t="14584" x="10988675" y="2360613"/>
          <p14:tracePt t="14587" x="10979150" y="2360613"/>
          <p14:tracePt t="14594" x="10966450" y="2360613"/>
          <p14:tracePt t="14600" x="10958513" y="2360613"/>
          <p14:tracePt t="14609" x="10945813" y="2360613"/>
          <p14:tracePt t="14620" x="10936288" y="2360613"/>
          <p14:tracePt t="14701" x="10923588" y="2360613"/>
          <p14:tracePt t="14716" x="10915650" y="2360613"/>
          <p14:tracePt t="14728" x="10902950" y="2360613"/>
          <p14:tracePt t="14746" x="10895013" y="2370138"/>
          <p14:tracePt t="14757" x="10882313" y="2370138"/>
          <p14:tracePt t="14762" x="10882313" y="2382838"/>
          <p14:tracePt t="14770" x="10872788" y="2390775"/>
          <p14:tracePt t="14780" x="10860088" y="2403475"/>
          <p14:tracePt t="14784" x="10860088" y="2413000"/>
          <p14:tracePt t="14787" x="10852150" y="2413000"/>
          <p14:tracePt t="14791" x="10852150" y="2425700"/>
          <p14:tracePt t="14797" x="10839450" y="2433638"/>
          <p14:tracePt t="14803" x="10817225" y="2454275"/>
          <p14:tracePt t="14810" x="10809288" y="2466975"/>
          <p14:tracePt t="14815" x="10796588" y="2476500"/>
          <p14:tracePt t="14816" x="10788650" y="2476500"/>
          <p14:tracePt t="14819" x="10775950" y="2489200"/>
          <p14:tracePt t="14820" x="10766425" y="2489200"/>
          <p14:tracePt t="14822" x="10766425" y="2497138"/>
          <p14:tracePt t="14822" x="10753725" y="2497138"/>
          <p14:tracePt t="14825" x="10745788" y="2497138"/>
          <p14:tracePt t="14826" x="10745788" y="2509838"/>
          <p14:tracePt t="14829" x="10725150" y="2519363"/>
          <p14:tracePt t="14830" x="10710863" y="2519363"/>
          <p14:tracePt t="14833" x="10702925" y="2519363"/>
          <p14:tracePt t="14835" x="10690225" y="2532063"/>
          <p14:tracePt t="14837" x="10669588" y="2532063"/>
          <p14:tracePt t="14839" x="10660063" y="2532063"/>
          <p14:tracePt t="14839" x="10647363" y="2540000"/>
          <p14:tracePt t="14843" x="10639425" y="2540000"/>
          <p14:tracePt t="14845" x="10618788" y="2552700"/>
          <p14:tracePt t="14848" x="10596563" y="2552700"/>
          <p14:tracePt t="14852" x="10563225" y="2560638"/>
          <p14:tracePt t="14853" x="10541000" y="2573338"/>
          <p14:tracePt t="14854" x="10533063" y="2573338"/>
          <p14:tracePt t="14855" x="10520363" y="2573338"/>
          <p14:tracePt t="14856" x="10512425" y="2582863"/>
          <p14:tracePt t="14857" x="10498138" y="2582863"/>
          <p14:tracePt t="14858" x="10490200" y="2582863"/>
          <p14:tracePt t="14860" x="10469563" y="2582863"/>
          <p14:tracePt t="14862" x="10469563" y="2595563"/>
          <p14:tracePt t="14863" x="10456863" y="2595563"/>
          <p14:tracePt t="14863" x="10447338" y="2595563"/>
          <p14:tracePt t="14865" x="10426700" y="2603500"/>
          <p14:tracePt t="14868" x="10414000" y="2603500"/>
          <p14:tracePt t="14868" x="10406063" y="2603500"/>
          <p14:tracePt t="14870" x="10391775" y="2616200"/>
          <p14:tracePt t="14871" x="10383838" y="2616200"/>
          <p14:tracePt t="14873" x="10371138" y="2616200"/>
          <p14:tracePt t="14873" x="10363200" y="2616200"/>
          <p14:tracePt t="14875" x="10350500" y="2624138"/>
          <p14:tracePt t="14877" x="10340975" y="2624138"/>
          <p14:tracePt t="14879" x="10320338" y="2624138"/>
          <p14:tracePt t="14881" x="10307638" y="2638425"/>
          <p14:tracePt t="14882" x="10299700" y="2638425"/>
          <p14:tracePt t="14884" x="10285413" y="2638425"/>
          <p14:tracePt t="14884" x="10277475" y="2638425"/>
          <p14:tracePt t="14886" x="10264775" y="2638425"/>
          <p14:tracePt t="14908" x="10128250" y="2646363"/>
          <p14:tracePt t="14908" x="10115550" y="2646363"/>
          <p14:tracePt t="14910" x="10107613" y="2646363"/>
          <p14:tracePt t="14911" x="10094913" y="2646363"/>
          <p14:tracePt t="14913" x="10086975" y="2646363"/>
          <p14:tracePt t="14916" x="10074275" y="2646363"/>
          <p14:tracePt t="14916" x="10064750" y="2646363"/>
          <p14:tracePt t="14918" x="10052050" y="2646363"/>
          <p14:tracePt t="14921" x="10044113" y="2646363"/>
          <p14:tracePt t="14921" x="10031413" y="2646363"/>
          <p14:tracePt t="14923" x="10021888" y="2638425"/>
          <p14:tracePt t="14925" x="10009188" y="2638425"/>
          <p14:tracePt t="14929" x="10001250" y="2638425"/>
          <p14:tracePt t="14929" x="9988550" y="2628900"/>
          <p14:tracePt t="14931" x="9980613" y="2628900"/>
          <p14:tracePt t="14933" x="9967913" y="2616200"/>
          <p14:tracePt t="14936" x="9958388" y="2616200"/>
          <p14:tracePt t="14937" x="9945688" y="2608263"/>
          <p14:tracePt t="14940" x="9937750" y="2608263"/>
          <p14:tracePt t="14941" x="9937750" y="2595563"/>
          <p14:tracePt t="14942" x="9925050" y="2595563"/>
          <p14:tracePt t="14944" x="9915525" y="2595563"/>
          <p14:tracePt t="14946" x="9902825" y="2586038"/>
          <p14:tracePt t="14948" x="9894888" y="2573338"/>
          <p14:tracePt t="14951" x="9882188" y="2565400"/>
          <p14:tracePt t="14955" x="9874250" y="2552700"/>
          <p14:tracePt t="14957" x="9861550" y="2552700"/>
          <p14:tracePt t="14960" x="9861550" y="2544763"/>
          <p14:tracePt t="14962" x="9852025" y="2544763"/>
          <p14:tracePt t="14963" x="9852025" y="2532063"/>
          <p14:tracePt t="14964" x="9839325" y="2532063"/>
          <p14:tracePt t="14965" x="9839325" y="2522538"/>
          <p14:tracePt t="14967" x="9831388" y="2522538"/>
          <p14:tracePt t="14968" x="9831388" y="2509838"/>
          <p14:tracePt t="14972" x="9831388" y="2501900"/>
          <p14:tracePt t="14973" x="9818688" y="2501900"/>
          <p14:tracePt t="14976" x="9818688" y="2489200"/>
          <p14:tracePt t="14979" x="9809163" y="2479675"/>
          <p14:tracePt t="14981" x="9809163" y="2466975"/>
          <p14:tracePt t="14985" x="9809163" y="2459038"/>
          <p14:tracePt t="14989" x="9809163" y="2446338"/>
          <p14:tracePt t="14993" x="9809163" y="2438400"/>
          <p14:tracePt t="14996" x="9796463" y="2438400"/>
          <p14:tracePt t="14997" x="9796463" y="2425700"/>
          <p14:tracePt t="15001" x="9796463" y="2416175"/>
          <p14:tracePt t="15006" x="9796463" y="2403475"/>
          <p14:tracePt t="15012" x="9796463" y="2395538"/>
          <p14:tracePt t="15018" x="9796463" y="2382838"/>
          <p14:tracePt t="15029" x="9796463" y="2373313"/>
          <p14:tracePt t="15034" x="9796463" y="2360613"/>
          <p14:tracePt t="15039" x="9788525" y="2360613"/>
          <p14:tracePt t="15046" x="9788525" y="2352675"/>
          <p14:tracePt t="15051" x="9788525" y="2339975"/>
          <p14:tracePt t="15058" x="9775825" y="2332038"/>
          <p14:tracePt t="15060" x="9775825" y="2319338"/>
          <p14:tracePt t="15063" x="9767888" y="2309813"/>
          <p14:tracePt t="15067" x="9767888" y="2297113"/>
          <p14:tracePt t="15069" x="9755188" y="2289175"/>
          <p14:tracePt t="15071" x="9745663" y="2276475"/>
          <p14:tracePt t="15072" x="9745663" y="2266950"/>
          <p14:tracePt t="15074" x="9732963" y="2266950"/>
          <p14:tracePt t="15075" x="9732963" y="2254250"/>
          <p14:tracePt t="15076" x="9725025" y="2246313"/>
          <p14:tracePt t="15078" x="9712325" y="2233613"/>
          <p14:tracePt t="15079" x="9712325" y="2225675"/>
          <p14:tracePt t="15080" x="9702800" y="2225675"/>
          <p14:tracePt t="15082" x="9702800" y="2203450"/>
          <p14:tracePt t="15083" x="9690100" y="2203450"/>
          <p14:tracePt t="15085" x="9682163" y="2190750"/>
          <p14:tracePt t="15086" x="9682163" y="2182813"/>
          <p14:tracePt t="15088" x="9669463" y="2170113"/>
          <p14:tracePt t="15089" x="9669463" y="2160588"/>
          <p14:tracePt t="15091" x="9661525" y="2147888"/>
          <p14:tracePt t="15093" x="9648825" y="2139950"/>
          <p14:tracePt t="15096" x="9639300" y="2119313"/>
          <p14:tracePt t="15098" x="9626600" y="2106613"/>
          <p14:tracePt t="15100" x="9626600" y="2097088"/>
          <p14:tracePt t="15102" x="9618663" y="2084388"/>
          <p14:tracePt t="15102" x="9618663" y="2076450"/>
          <p14:tracePt t="15105" x="9605963" y="2063750"/>
          <p14:tracePt t="15106" x="9605963" y="2054225"/>
          <p14:tracePt t="15109" x="9596438" y="2033588"/>
          <p14:tracePt t="15115" x="9583738" y="2012950"/>
          <p14:tracePt t="15118" x="9583738" y="2000250"/>
          <p14:tracePt t="15119" x="9575800" y="1990725"/>
          <p14:tracePt t="15121" x="9575800" y="1978025"/>
          <p14:tracePt t="15123" x="9563100" y="1970088"/>
          <p14:tracePt t="15125" x="9563100" y="1957388"/>
          <p14:tracePt t="15126" x="9563100" y="1947863"/>
          <p14:tracePt t="15128" x="9555163" y="1935163"/>
          <p14:tracePt t="15131" x="9555163" y="1927225"/>
          <p14:tracePt t="15133" x="9555163" y="1914525"/>
          <p14:tracePt t="15135" x="9555163" y="1906588"/>
          <p14:tracePt t="15136" x="9542463" y="1906588"/>
          <p14:tracePt t="15137" x="9542463" y="1893888"/>
          <p14:tracePt t="15138" x="9542463" y="1884363"/>
          <p14:tracePt t="15141" x="9532938" y="1871663"/>
          <p14:tracePt t="15144" x="9532938" y="1863725"/>
          <p14:tracePt t="15146" x="9532938" y="1851025"/>
          <p14:tracePt t="15148" x="9520238" y="1841500"/>
          <p14:tracePt t="15151" x="9520238" y="1828800"/>
          <p14:tracePt t="15153" x="9520238" y="1820863"/>
          <p14:tracePt t="15156" x="9520238" y="1808163"/>
          <p14:tracePt t="15158" x="9520238" y="1800225"/>
          <p14:tracePt t="15160" x="9512300" y="1787525"/>
          <p14:tracePt t="15163" x="9512300" y="1778000"/>
          <p14:tracePt t="15165" x="9512300" y="1765300"/>
          <p14:tracePt t="15167" x="9512300" y="1757363"/>
          <p14:tracePt t="15169" x="9512300" y="1744663"/>
          <p14:tracePt t="15171" x="9499600" y="1735138"/>
          <p14:tracePt t="15174" x="9499600" y="1722438"/>
          <p14:tracePt t="15176" x="9499600" y="1714500"/>
          <p14:tracePt t="15176" x="9499600" y="1701800"/>
          <p14:tracePt t="15178" x="9499600" y="1693863"/>
          <p14:tracePt t="15180" x="9499600" y="1681163"/>
          <p14:tracePt t="15183" x="9499600" y="1671638"/>
          <p14:tracePt t="15184" x="9499600" y="1658938"/>
          <p14:tracePt t="15186" x="9499600" y="1651000"/>
          <p14:tracePt t="15189" x="9499600" y="1638300"/>
          <p14:tracePt t="15192" x="9499600" y="1628775"/>
          <p14:tracePt t="15192" x="9499600" y="1616075"/>
          <p14:tracePt t="15194" x="9499600" y="1608138"/>
          <p14:tracePt t="15196" x="9499600" y="1595438"/>
          <p14:tracePt t="15197" x="9499600" y="1587500"/>
          <p14:tracePt t="15198" x="9499600" y="1574800"/>
          <p14:tracePt t="15200" x="9499600" y="1565275"/>
          <p14:tracePt t="15202" x="9507538" y="1544638"/>
          <p14:tracePt t="15204" x="9507538" y="1531938"/>
          <p14:tracePt t="15206" x="9507538" y="1509713"/>
          <p14:tracePt t="15210" x="9507538" y="1501775"/>
          <p14:tracePt t="15210" x="9507538" y="1489075"/>
          <p14:tracePt t="15213" x="9520238" y="1481138"/>
          <p14:tracePt t="15214" x="9520238" y="1468438"/>
          <p14:tracePt t="15215" x="9520238" y="1446213"/>
          <p14:tracePt t="15218" x="9520238" y="1425575"/>
          <p14:tracePt t="15222" x="9520238" y="1403350"/>
          <p14:tracePt t="15224" x="9520238" y="1395413"/>
          <p14:tracePt t="15225" x="9520238" y="1382713"/>
          <p14:tracePt t="15228" x="9520238" y="1362075"/>
          <p14:tracePt t="15231" x="9520238" y="1352550"/>
          <p14:tracePt t="15231" x="9520238" y="1339850"/>
          <p14:tracePt t="15234" x="9520238" y="1331913"/>
          <p14:tracePt t="15234" x="9520238" y="1319213"/>
          <p14:tracePt t="15238" x="9520238" y="1296988"/>
          <p14:tracePt t="15241" x="9520238" y="1289050"/>
          <p14:tracePt t="15241" x="9520238" y="1276350"/>
          <p14:tracePt t="15243" x="9520238" y="1268413"/>
          <p14:tracePt t="15245" x="9520238" y="1255713"/>
          <p14:tracePt t="15247" x="9520238" y="1246188"/>
          <p14:tracePt t="15248" x="9520238" y="1233488"/>
          <p14:tracePt t="15251" x="9529763" y="1225550"/>
          <p14:tracePt t="15252" x="9529763" y="1212850"/>
          <p14:tracePt t="15255" x="9529763" y="1203325"/>
          <p14:tracePt t="15256" x="9529763" y="1190625"/>
          <p14:tracePt t="15261" x="9529763" y="1169988"/>
          <p14:tracePt t="15262" x="9542463" y="1169988"/>
          <p14:tracePt t="15263" x="9542463" y="1162050"/>
          <p14:tracePt t="15265" x="9542463" y="1149350"/>
          <p14:tracePt t="15267" x="9550400" y="1149350"/>
          <p14:tracePt t="15268" x="9550400" y="1139825"/>
          <p14:tracePt t="15272" x="9550400" y="1127125"/>
          <p14:tracePt t="15277" x="9550400" y="1119188"/>
          <p14:tracePt t="15281" x="9550400" y="1106488"/>
          <p14:tracePt t="15282" x="9563100" y="1106488"/>
          <p14:tracePt t="15290" x="9563100" y="1096963"/>
          <p14:tracePt t="15294" x="9571038" y="1096963"/>
          <p14:tracePt t="15303" x="9571038" y="1084263"/>
          <p14:tracePt t="15314" x="9571038" y="1076325"/>
          <p14:tracePt t="15322" x="9571038" y="1063625"/>
          <p14:tracePt t="15323" x="9583738" y="1063625"/>
          <p14:tracePt t="15326" x="9583738" y="1055688"/>
          <p14:tracePt t="15332" x="9583738" y="1042988"/>
          <p14:tracePt t="15333" x="9593263" y="1042988"/>
          <p14:tracePt t="15337" x="9593263" y="1033463"/>
          <p14:tracePt t="15340" x="9605963" y="1033463"/>
          <p14:tracePt t="15340" x="9605963" y="1020763"/>
          <p14:tracePt t="15345" x="9613900" y="1012825"/>
          <p14:tracePt t="15351" x="9626600" y="1000125"/>
          <p14:tracePt t="15356" x="9626600" y="990600"/>
          <p14:tracePt t="15358" x="9636125" y="990600"/>
          <p14:tracePt t="15362" x="9648825" y="977900"/>
          <p14:tracePt t="15370" x="9656763" y="969963"/>
          <p14:tracePt t="15375" x="9669463" y="957263"/>
          <p14:tracePt t="15378" x="9677400" y="957263"/>
          <p14:tracePt t="15381" x="9677400" y="949325"/>
          <p14:tracePt t="15383" x="9690100" y="949325"/>
          <p14:tracePt t="15387" x="9699625" y="936625"/>
          <p14:tracePt t="15390" x="9712325" y="936625"/>
          <p14:tracePt t="15394" x="9720263" y="927100"/>
          <p14:tracePt t="15399" x="9732963" y="927100"/>
          <p14:tracePt t="15405" x="9755188" y="914400"/>
          <p14:tracePt t="15405" x="9763125" y="914400"/>
          <p14:tracePt t="15409" x="9775825" y="914400"/>
          <p14:tracePt t="15413" x="9783763" y="914400"/>
          <p14:tracePt t="15417" x="9796463" y="914400"/>
          <p14:tracePt t="15420" x="9805988" y="914400"/>
          <p14:tracePt t="15426" x="9818688" y="906463"/>
          <p14:tracePt t="15434" x="9826625" y="906463"/>
          <p14:tracePt t="15436" x="9839325" y="906463"/>
          <p14:tracePt t="15441" x="9847263" y="906463"/>
          <p14:tracePt t="15448" x="9861550" y="906463"/>
          <p14:tracePt t="15455" x="9869488" y="906463"/>
          <p14:tracePt t="15460" x="9882188" y="906463"/>
          <p14:tracePt t="15464" x="9890125" y="906463"/>
          <p14:tracePt t="15466" x="9902825" y="906463"/>
          <p14:tracePt t="15468" x="9912350" y="914400"/>
          <p14:tracePt t="15471" x="9925050" y="914400"/>
          <p14:tracePt t="15473" x="9932988" y="923925"/>
          <p14:tracePt t="15475" x="9945688" y="923925"/>
          <p14:tracePt t="15477" x="9953625" y="923925"/>
          <p14:tracePt t="15478" x="9967913" y="936625"/>
          <p14:tracePt t="15480" x="9975850" y="936625"/>
          <p14:tracePt t="15481" x="9988550" y="936625"/>
          <p14:tracePt t="15483" x="9996488" y="944563"/>
          <p14:tracePt t="15484" x="10009188" y="944563"/>
          <p14:tracePt t="15485" x="10018713" y="944563"/>
          <p14:tracePt t="15485" x="10031413" y="957263"/>
          <p14:tracePt t="15487" x="10052050" y="957263"/>
          <p14:tracePt t="15490" x="10074275" y="965200"/>
          <p14:tracePt t="15491" x="10094913" y="965200"/>
          <p14:tracePt t="15492" x="10102850" y="977900"/>
          <p14:tracePt t="15496" x="10125075" y="987425"/>
          <p14:tracePt t="15497" x="10137775" y="987425"/>
          <p14:tracePt t="15497" x="10145713" y="987425"/>
          <p14:tracePt t="15498" x="10166350" y="987425"/>
          <p14:tracePt t="15499" x="10180638" y="1000125"/>
          <p14:tracePt t="15501" x="10201275" y="1000125"/>
          <p14:tracePt t="15502" x="10209213" y="1008063"/>
          <p14:tracePt t="15505" x="10221913" y="1008063"/>
          <p14:tracePt t="15505" x="10231438" y="1008063"/>
          <p14:tracePt t="15506" x="10244138" y="1020763"/>
          <p14:tracePt t="15508" x="10252075" y="1020763"/>
          <p14:tracePt t="15508" x="10264775" y="1020763"/>
          <p14:tracePt t="15509" x="10272713" y="1020763"/>
          <p14:tracePt t="15510" x="10285413" y="1020763"/>
          <p14:tracePt t="15512" x="10307638" y="1030288"/>
          <p14:tracePt t="15515" x="10315575" y="1030288"/>
          <p14:tracePt t="15515" x="10328275" y="1030288"/>
          <p14:tracePt t="15517" x="10337800" y="1030288"/>
          <p14:tracePt t="15518" x="10350500" y="1042988"/>
          <p14:tracePt t="15519" x="10358438" y="1042988"/>
          <p14:tracePt t="15521" x="10371138" y="1042988"/>
          <p14:tracePt t="15523" x="10379075" y="1042988"/>
          <p14:tracePt t="15524" x="10391775" y="1042988"/>
          <p14:tracePt t="15527" x="10401300" y="1042988"/>
          <p14:tracePt t="15529" x="10414000" y="1042988"/>
          <p14:tracePt t="15532" x="10421938" y="1042988"/>
          <p14:tracePt t="15533" x="10434638" y="1050925"/>
          <p14:tracePt t="15536" x="10444163" y="1050925"/>
          <p14:tracePt t="15538" x="10456863" y="1050925"/>
          <p14:tracePt t="15542" x="10464800" y="1050925"/>
          <p14:tracePt t="15545" x="10477500" y="1050925"/>
          <p14:tracePt t="15551" x="10485438" y="1063625"/>
          <p14:tracePt t="15553" x="10498138" y="1063625"/>
          <p14:tracePt t="15557" x="10507663" y="1063625"/>
          <p14:tracePt t="15563" x="10520363" y="1063625"/>
          <p14:tracePt t="15567" x="10528300" y="1071563"/>
          <p14:tracePt t="15570" x="10541000" y="1071563"/>
          <p14:tracePt t="15573" x="10541000" y="1084263"/>
          <p14:tracePt t="15576" x="10550525" y="1084263"/>
          <p14:tracePt t="15581" x="10563225" y="1093788"/>
          <p14:tracePt t="15586" x="10571163" y="1106488"/>
          <p14:tracePt t="15590" x="10571163" y="1114425"/>
          <p14:tracePt t="15592" x="10583863" y="1114425"/>
          <p14:tracePt t="15594" x="10583863" y="1127125"/>
          <p14:tracePt t="15597" x="10591800" y="1136650"/>
          <p14:tracePt t="15599" x="10591800" y="1149350"/>
          <p14:tracePt t="15603" x="10604500" y="1149350"/>
          <p14:tracePt t="15605" x="10604500" y="1157288"/>
          <p14:tracePt t="15609" x="10614025" y="1157288"/>
          <p14:tracePt t="15610" x="10614025" y="1169988"/>
          <p14:tracePt t="15612" x="10614025" y="1177925"/>
          <p14:tracePt t="15615" x="10626725" y="1177925"/>
          <p14:tracePt t="15618" x="10626725" y="1190625"/>
          <p14:tracePt t="15624" x="10634663" y="1200150"/>
          <p14:tracePt t="15630" x="10634663" y="1212850"/>
          <p14:tracePt t="15632" x="10647363" y="1212850"/>
          <p14:tracePt t="15639" x="10647363" y="1220788"/>
          <p14:tracePt t="15643" x="10656888" y="1220788"/>
          <p14:tracePt t="15650" x="10656888" y="1233488"/>
          <p14:tracePt t="15654" x="10669588" y="1233488"/>
          <p14:tracePt t="15660" x="10677525" y="1243013"/>
          <p14:tracePt t="15672" x="10690225" y="1255713"/>
          <p14:tracePt t="15679" x="10698163" y="1263650"/>
          <p14:tracePt t="15689" x="10698163" y="1276350"/>
          <p14:tracePt t="15694" x="10710863" y="1276350"/>
          <p14:tracePt t="15700" x="10710863" y="1284288"/>
          <p14:tracePt t="15705" x="10720388" y="1296988"/>
          <p14:tracePt t="15708" x="10720388" y="1306513"/>
          <p14:tracePt t="15713" x="10720388" y="1319213"/>
          <p14:tracePt t="15716" x="10720388" y="1327150"/>
          <p14:tracePt t="15722" x="10733088" y="1339850"/>
          <p14:tracePt t="15724" x="10733088" y="1349375"/>
          <p14:tracePt t="15727" x="10733088" y="1362075"/>
          <p14:tracePt t="15730" x="10741025" y="1370013"/>
          <p14:tracePt t="15734" x="10741025" y="1382713"/>
          <p14:tracePt t="15737" x="10741025" y="1390650"/>
          <p14:tracePt t="15740" x="10753725" y="1403350"/>
          <p14:tracePt t="15744" x="10753725" y="1412875"/>
          <p14:tracePt t="15747" x="10763250" y="1425575"/>
          <p14:tracePt t="15752" x="10763250" y="1433513"/>
          <p14:tracePt t="15755" x="10775950" y="1446213"/>
          <p14:tracePt t="15758" x="10775950" y="1455738"/>
          <p14:tracePt t="15762" x="10783888" y="1468438"/>
          <p14:tracePt t="15765" x="10783888" y="1476375"/>
          <p14:tracePt t="15767" x="10783888" y="1489075"/>
          <p14:tracePt t="15770" x="10796588" y="1497013"/>
          <p14:tracePt t="15772" x="10796588" y="1509713"/>
          <p14:tracePt t="15775" x="10796588" y="1519238"/>
          <p14:tracePt t="15776" x="10804525" y="1519238"/>
          <p14:tracePt t="15777" x="10804525" y="1531938"/>
          <p14:tracePt t="15780" x="10804525" y="1539875"/>
          <p14:tracePt t="15783" x="10804525" y="1552575"/>
          <p14:tracePt t="15784" x="10817225" y="1562100"/>
          <p14:tracePt t="15788" x="10817225" y="1574800"/>
          <p14:tracePt t="15790" x="10826750" y="1582738"/>
          <p14:tracePt t="15792" x="10826750" y="1595438"/>
          <p14:tracePt t="15796" x="10826750" y="1603375"/>
          <p14:tracePt t="15797" x="10826750" y="1616075"/>
          <p14:tracePt t="15799" x="10826750" y="1625600"/>
          <p14:tracePt t="15802" x="10839450" y="1638300"/>
          <p14:tracePt t="15805" x="10839450" y="1646238"/>
          <p14:tracePt t="15807" x="10839450" y="1658938"/>
          <p14:tracePt t="15809" x="10839450" y="1668463"/>
          <p14:tracePt t="15812" x="10839450" y="1681163"/>
          <p14:tracePt t="15816" x="10839450" y="1689100"/>
          <p14:tracePt t="15819" x="10839450" y="1701800"/>
          <p14:tracePt t="15823" x="10839450" y="1709738"/>
          <p14:tracePt t="15825" x="10839450" y="1722438"/>
          <p14:tracePt t="15830" x="10839450" y="1731963"/>
          <p14:tracePt t="15834" x="10839450" y="1744663"/>
          <p14:tracePt t="15840" x="10839450" y="1752600"/>
          <p14:tracePt t="15844" x="10839450" y="1765300"/>
          <p14:tracePt t="15845" x="10839450" y="1774825"/>
          <p14:tracePt t="15850" x="10839450" y="1787525"/>
          <p14:tracePt t="15854" x="10839450" y="1795463"/>
          <p14:tracePt t="15858" x="10839450" y="1808163"/>
          <p14:tracePt t="15863" x="10839450" y="1816100"/>
          <p14:tracePt t="15868" x="10839450" y="1828800"/>
          <p14:tracePt t="15874" x="10839450" y="1838325"/>
          <p14:tracePt t="15878" x="10839450" y="1851025"/>
          <p14:tracePt t="15879" x="10839450" y="1858963"/>
          <p14:tracePt t="15884" x="10839450" y="1871663"/>
          <p14:tracePt t="15896" x="10839450" y="1901825"/>
          <p14:tracePt t="15898" x="10839450" y="1914525"/>
          <p14:tracePt t="15901" x="10839450" y="1922463"/>
          <p14:tracePt t="15906" x="10839450" y="1935163"/>
          <p14:tracePt t="15909" x="10829925" y="1944688"/>
          <p14:tracePt t="15912" x="10829925" y="1957388"/>
          <p14:tracePt t="15915" x="10829925" y="1965325"/>
          <p14:tracePt t="15919" x="10829925" y="1978025"/>
          <p14:tracePt t="15922" x="10829925" y="1987550"/>
          <p14:tracePt t="15924" x="10829925" y="2000250"/>
          <p14:tracePt t="15929" x="10817225" y="2008188"/>
          <p14:tracePt t="15931" x="10817225" y="2020888"/>
          <p14:tracePt t="15936" x="10817225" y="2028825"/>
          <p14:tracePt t="15940" x="10809288" y="2041525"/>
          <p14:tracePt t="15945" x="10809288" y="2051050"/>
          <p14:tracePt t="15950" x="10809288" y="2063750"/>
          <p14:tracePt t="15955" x="10809288" y="2071688"/>
          <p14:tracePt t="15962" x="10809288" y="2084388"/>
          <p14:tracePt t="15964" x="10796588" y="2084388"/>
          <p14:tracePt t="15968" x="10796588" y="2093913"/>
          <p14:tracePt t="15975" x="10796588" y="2106613"/>
          <p14:tracePt t="15985" x="10796588" y="2114550"/>
          <p14:tracePt t="15992" x="10796588" y="2127250"/>
          <p14:tracePt t="16003" x="10796588" y="2135188"/>
          <p14:tracePt t="16009" x="10796588" y="2147888"/>
          <p14:tracePt t="16016" x="10796588" y="2157413"/>
          <p14:tracePt t="16018" x="10788650" y="2157413"/>
          <p14:tracePt t="16020" x="10788650" y="2170113"/>
          <p14:tracePt t="16027" x="10788650" y="2178050"/>
          <p14:tracePt t="16031" x="10788650" y="2190750"/>
          <p14:tracePt t="16035" x="10788650" y="2200275"/>
          <p14:tracePt t="16039" x="10775950" y="2212975"/>
          <p14:tracePt t="16044" x="10775950" y="2220913"/>
          <p14:tracePt t="16047" x="10775950" y="2233613"/>
          <p14:tracePt t="16049" x="10766425" y="2233613"/>
          <p14:tracePt t="16050" x="10766425" y="2241550"/>
          <p14:tracePt t="16053" x="10766425" y="2254250"/>
          <p14:tracePt t="16056" x="10766425" y="2263775"/>
          <p14:tracePt t="16057" x="10753725" y="2263775"/>
          <p14:tracePt t="16059" x="10753725" y="2276475"/>
          <p14:tracePt t="16062" x="10753725" y="2284413"/>
          <p14:tracePt t="16065" x="10745788" y="2284413"/>
          <p14:tracePt t="16065" x="10745788" y="2297113"/>
          <p14:tracePt t="16069" x="10745788" y="2306638"/>
          <p14:tracePt t="16071" x="10733088" y="2319338"/>
          <p14:tracePt t="16074" x="10733088" y="2327275"/>
          <p14:tracePt t="16076" x="10725150" y="2339975"/>
          <p14:tracePt t="16079" x="10725150" y="2347913"/>
          <p14:tracePt t="16081" x="10725150" y="2360613"/>
          <p14:tracePt t="16083" x="10710863" y="2360613"/>
          <p14:tracePt t="16084" x="10710863" y="2370138"/>
          <p14:tracePt t="16087" x="10710863" y="2382838"/>
          <p14:tracePt t="16090" x="10702925" y="2390775"/>
          <p14:tracePt t="16095" x="10702925" y="2403475"/>
          <p14:tracePt t="16098" x="10690225" y="2413000"/>
          <p14:tracePt t="16100" x="10690225" y="2425700"/>
          <p14:tracePt t="16105" x="10690225" y="2433638"/>
          <p14:tracePt t="16108" x="10682288" y="2446338"/>
          <p14:tracePt t="16113" x="10682288" y="2454275"/>
          <p14:tracePt t="16117" x="10682288" y="2466975"/>
          <p14:tracePt t="16120" x="10669588" y="2466975"/>
          <p14:tracePt t="16122" x="10669588" y="2476500"/>
          <p14:tracePt t="16127" x="10669588" y="2489200"/>
          <p14:tracePt t="16130" x="10660063" y="2497138"/>
          <p14:tracePt t="16136" x="10647363" y="2509838"/>
          <p14:tracePt t="16141" x="10647363" y="2519363"/>
          <p14:tracePt t="16144" x="10639425" y="2532063"/>
          <p14:tracePt t="16149" x="10639425" y="2540000"/>
          <p14:tracePt t="16150" x="10626725" y="2540000"/>
          <p14:tracePt t="16152" x="10626725" y="2552700"/>
          <p14:tracePt t="16156" x="10618788" y="2552700"/>
          <p14:tracePt t="16158" x="10618788" y="2560638"/>
          <p14:tracePt t="16162" x="10604500" y="2573338"/>
          <p14:tracePt t="16166" x="10596563" y="2573338"/>
          <p14:tracePt t="16167" x="10596563" y="2582863"/>
          <p14:tracePt t="16170" x="10583863" y="2595563"/>
          <p14:tracePt t="16176" x="10575925" y="2595563"/>
          <p14:tracePt t="16181" x="10563225" y="2616200"/>
          <p14:tracePt t="16186" x="10553700" y="2624138"/>
          <p14:tracePt t="16189" x="10553700" y="2638425"/>
          <p14:tracePt t="16191" x="10541000" y="2638425"/>
          <p14:tracePt t="16198" x="10533063" y="2659063"/>
          <p14:tracePt t="16202" x="10520363" y="2667000"/>
          <p14:tracePt t="16208" x="10520363" y="2679700"/>
          <p14:tracePt t="16211" x="10512425" y="2679700"/>
          <p14:tracePt t="16215" x="10512425" y="2689225"/>
          <p14:tracePt t="16217" x="10512425" y="2701925"/>
          <p14:tracePt t="16220" x="10498138" y="2701925"/>
          <p14:tracePt t="16224" x="10498138" y="2709863"/>
          <p14:tracePt t="16231" x="10498138" y="2722563"/>
          <p14:tracePt t="16235" x="10490200" y="2722563"/>
          <p14:tracePt t="16238" x="10490200" y="2730500"/>
          <p14:tracePt t="16244" x="10490200" y="2744788"/>
          <p14:tracePt t="16251" x="10490200" y="2752725"/>
          <p14:tracePt t="16255" x="10490200" y="2765425"/>
          <p14:tracePt t="16259" x="10477500" y="2765425"/>
          <p14:tracePt t="16261" x="10477500" y="2773363"/>
          <p14:tracePt t="16265" x="10477500" y="2786063"/>
          <p14:tracePt t="16269" x="10469563" y="2795588"/>
          <p14:tracePt t="16274" x="10469563" y="2808288"/>
          <p14:tracePt t="16277" x="10456863" y="2808288"/>
          <p14:tracePt t="16278" x="10456863" y="2816225"/>
          <p14:tracePt t="16281" x="10456863" y="2828925"/>
          <p14:tracePt t="16282" x="10447338" y="2828925"/>
          <p14:tracePt t="16287" x="10447338" y="2836863"/>
          <p14:tracePt t="16289" x="10447338" y="2851150"/>
          <p14:tracePt t="16291" x="10434638" y="2851150"/>
          <p14:tracePt t="16295" x="10426700" y="2859088"/>
          <p14:tracePt t="16300" x="10426700" y="2871788"/>
          <p14:tracePt t="16302" x="10414000" y="2871788"/>
          <p14:tracePt t="16306" x="10406063" y="2871788"/>
          <p14:tracePt t="16308" x="10406063" y="2879725"/>
          <p14:tracePt t="16315" x="10391775" y="2879725"/>
          <p14:tracePt t="16319" x="10383838" y="2892425"/>
          <p14:tracePt t="16323" x="10371138" y="2892425"/>
          <p14:tracePt t="16328" x="10363200" y="2892425"/>
          <p14:tracePt t="16331" x="10350500" y="2892425"/>
          <p14:tracePt t="16336" x="10340975" y="2892425"/>
          <p14:tracePt t="16338" x="10328275" y="2892425"/>
          <p14:tracePt t="16342" x="10320338" y="2892425"/>
          <p14:tracePt t="16346" x="10307638" y="2892425"/>
          <p14:tracePt t="16350" x="10299700" y="2892425"/>
          <p14:tracePt t="16352" x="10285413" y="2892425"/>
          <p14:tracePt t="16357" x="10277475" y="2892425"/>
          <p14:tracePt t="16359" x="10264775" y="2892425"/>
          <p14:tracePt t="16364" x="10256838" y="2892425"/>
          <p14:tracePt t="16365" x="10244138" y="2892425"/>
          <p14:tracePt t="16366" x="10244138" y="2884488"/>
          <p14:tracePt t="16369" x="10234613" y="2884488"/>
          <p14:tracePt t="16371" x="10221913" y="2884488"/>
          <p14:tracePt t="16375" x="10213975" y="2871788"/>
          <p14:tracePt t="16377" x="10201275" y="2871788"/>
          <p14:tracePt t="16381" x="10193338" y="2863850"/>
          <p14:tracePt t="16383" x="10180638" y="2851150"/>
          <p14:tracePt t="16388" x="10171113" y="2841625"/>
          <p14:tracePt t="16390" x="10158413" y="2841625"/>
          <p14:tracePt t="16392" x="10158413" y="2828925"/>
          <p14:tracePt t="16394" x="10150475" y="2828925"/>
          <p14:tracePt t="16395" x="10150475" y="2820988"/>
          <p14:tracePt t="16396" x="10137775" y="2820988"/>
          <p14:tracePt t="16398" x="10137775" y="2808288"/>
          <p14:tracePt t="16401" x="10128250" y="2798763"/>
          <p14:tracePt t="16404" x="10115550" y="2786063"/>
          <p14:tracePt t="16408" x="10115550" y="2778125"/>
          <p14:tracePt t="16409" x="10107613" y="2778125"/>
          <p14:tracePt t="16411" x="10107613" y="2765425"/>
          <p14:tracePt t="16412" x="10094913" y="2757488"/>
          <p14:tracePt t="16417" x="10086975" y="2744788"/>
          <p14:tracePt t="16419" x="10086975" y="2735263"/>
          <p14:tracePt t="16420" x="10074275" y="2735263"/>
          <p14:tracePt t="16421" x="10074275" y="2722563"/>
          <p14:tracePt t="16426" x="10064750" y="2714625"/>
          <p14:tracePt t="16429" x="10064750" y="2701925"/>
          <p14:tracePt t="16431" x="10052050" y="2692400"/>
          <p14:tracePt t="16433" x="10044113" y="2679700"/>
          <p14:tracePt t="16438" x="10031413" y="2659063"/>
          <p14:tracePt t="16443" x="10021888" y="2651125"/>
          <p14:tracePt t="16446" x="10021888" y="2638425"/>
          <p14:tracePt t="16449" x="10009188" y="2628900"/>
          <p14:tracePt t="16452" x="10009188" y="2616200"/>
          <p14:tracePt t="16453" x="10001250" y="2616200"/>
          <p14:tracePt t="16455" x="10001250" y="2608263"/>
          <p14:tracePt t="16457" x="9988550" y="2595563"/>
          <p14:tracePt t="16462" x="9980613" y="2586038"/>
          <p14:tracePt t="16465" x="9980613" y="2573338"/>
          <p14:tracePt t="16468" x="9967913" y="2565400"/>
          <p14:tracePt t="16473" x="9958388" y="2552700"/>
          <p14:tracePt t="16478" x="9958388" y="2544763"/>
          <p14:tracePt t="16481" x="9945688" y="2532063"/>
          <p14:tracePt t="16488" x="9937750" y="2522538"/>
          <p14:tracePt t="16493" x="9937750" y="2509838"/>
          <p14:tracePt t="16498" x="9925050" y="2509838"/>
          <p14:tracePt t="16498" x="9925050" y="2501900"/>
          <p14:tracePt t="16507" x="9915525" y="2489200"/>
          <p14:tracePt t="16512" x="9915525" y="2479675"/>
          <p14:tracePt t="16517" x="9902825" y="2466975"/>
          <p14:tracePt t="16521" x="9894888" y="2459038"/>
          <p14:tracePt t="16527" x="9894888" y="2446338"/>
          <p14:tracePt t="16533" x="9882188" y="2425700"/>
          <p14:tracePt t="16538" x="9874250" y="2403475"/>
          <p14:tracePt t="16540" x="9874250" y="2395538"/>
          <p14:tracePt t="16540" x="9861550" y="2382838"/>
          <p14:tracePt t="16544" x="9861550" y="2373313"/>
          <p14:tracePt t="16548" x="9852025" y="2360613"/>
          <p14:tracePt t="16552" x="9852025" y="2339975"/>
          <p14:tracePt t="16557" x="9839325" y="2319338"/>
          <p14:tracePt t="16558" x="9839325" y="2309813"/>
          <p14:tracePt t="16559" x="9831388" y="2297113"/>
          <p14:tracePt t="16562" x="9831388" y="2289175"/>
          <p14:tracePt t="16563" x="9831388" y="2276475"/>
          <p14:tracePt t="16565" x="9831388" y="2266950"/>
          <p14:tracePt t="16566" x="9818688" y="2254250"/>
          <p14:tracePt t="16570" x="9818688" y="2246313"/>
          <p14:tracePt t="16572" x="9818688" y="2233613"/>
          <p14:tracePt t="16574" x="9818688" y="2225675"/>
          <p14:tracePt t="16575" x="9809163" y="2225675"/>
          <p14:tracePt t="16577" x="9809163" y="2212975"/>
          <p14:tracePt t="16580" x="9809163" y="2203450"/>
          <p14:tracePt t="16582" x="9809163" y="2190750"/>
          <p14:tracePt t="16585" x="9809163" y="2182813"/>
          <p14:tracePt t="16586" x="9796463" y="2182813"/>
          <p14:tracePt t="16587" x="9796463" y="2170113"/>
          <p14:tracePt t="16591" x="9796463" y="2160588"/>
          <p14:tracePt t="16594" x="9796463" y="2147888"/>
          <p14:tracePt t="16595" x="9788525" y="2147888"/>
          <p14:tracePt t="16596" x="9788525" y="2139950"/>
          <p14:tracePt t="16600" x="9788525" y="2127250"/>
          <p14:tracePt t="16602" x="9775825" y="2119313"/>
          <p14:tracePt t="16605" x="9775825" y="2106613"/>
          <p14:tracePt t="16606" x="9767888" y="2106613"/>
          <p14:tracePt t="16608" x="9767888" y="2097088"/>
          <p14:tracePt t="16609" x="9755188" y="2084388"/>
          <p14:tracePt t="16612" x="9755188" y="2076450"/>
          <p14:tracePt t="16616" x="9745663" y="2063750"/>
          <p14:tracePt t="16618" x="9745663" y="2054225"/>
          <p14:tracePt t="16619" x="9732963" y="2054225"/>
          <p14:tracePt t="16620" x="9732963" y="2041525"/>
          <p14:tracePt t="16622" x="9732963" y="2033588"/>
          <p14:tracePt t="16625" x="9725025" y="2033588"/>
          <p14:tracePt t="16627" x="9725025" y="2020888"/>
          <p14:tracePt t="16629" x="9725025" y="2012950"/>
          <p14:tracePt t="16630" x="9712325" y="2012950"/>
          <p14:tracePt t="16631" x="9712325" y="2000250"/>
          <p14:tracePt t="16636" x="9712325" y="1990725"/>
          <p14:tracePt t="16638" x="9702800" y="1990725"/>
          <p14:tracePt t="16639" x="9702800" y="1978025"/>
          <p14:tracePt t="16643" x="9702800" y="1970088"/>
          <p14:tracePt t="16647" x="9702800" y="1957388"/>
          <p14:tracePt t="16651" x="9690100" y="1947863"/>
          <p14:tracePt t="16655" x="9690100" y="1927225"/>
          <p14:tracePt t="16657" x="9682163" y="1927225"/>
          <p14:tracePt t="16658" x="9682163" y="1914525"/>
          <p14:tracePt t="16662" x="9682163" y="1906588"/>
          <p14:tracePt t="16666" x="9682163" y="1893888"/>
          <p14:tracePt t="16666" x="9669463" y="1893888"/>
          <p14:tracePt t="16670" x="9669463" y="1884363"/>
          <p14:tracePt t="16673" x="9669463" y="1871663"/>
          <p14:tracePt t="16677" x="9669463" y="1863725"/>
          <p14:tracePt t="16679" x="9661525" y="1851025"/>
          <p14:tracePt t="16688" x="9661525" y="1828800"/>
          <p14:tracePt t="16689" x="9661525" y="1820863"/>
          <p14:tracePt t="16693" x="9661525" y="1808163"/>
          <p14:tracePt t="16696" x="9661525" y="1800225"/>
          <p14:tracePt t="16698" x="9661525" y="1787525"/>
          <p14:tracePt t="16703" x="9648825" y="1778000"/>
          <p14:tracePt t="16707" x="9648825" y="1765300"/>
          <p14:tracePt t="16710" x="9648825" y="1757363"/>
          <p14:tracePt t="16712" x="9648825" y="1744663"/>
          <p14:tracePt t="16717" x="9648825" y="1735138"/>
          <p14:tracePt t="16720" x="9648825" y="1714500"/>
          <p14:tracePt t="16725" x="9648825" y="1701800"/>
          <p14:tracePt t="16729" x="9648825" y="1693863"/>
          <p14:tracePt t="16732" x="9648825" y="1681163"/>
          <p14:tracePt t="16735" x="9648825" y="1671638"/>
          <p14:tracePt t="16740" x="9648825" y="1658938"/>
          <p14:tracePt t="16743" x="9648825" y="1651000"/>
          <p14:tracePt t="16750" x="9648825" y="1638300"/>
          <p14:tracePt t="16754" x="9648825" y="1628775"/>
          <p14:tracePt t="16759" x="9648825" y="1616075"/>
          <p14:tracePt t="16762" x="9648825" y="1608138"/>
          <p14:tracePt t="16769" x="9648825" y="1595438"/>
          <p14:tracePt t="16772" x="9648825" y="1587500"/>
          <p14:tracePt t="16777" x="9648825" y="1574800"/>
          <p14:tracePt t="16779" x="9648825" y="1565275"/>
          <p14:tracePt t="16783" x="9648825" y="1552575"/>
          <p14:tracePt t="16787" x="9656763" y="1544638"/>
          <p14:tracePt t="16791" x="9656763" y="1531938"/>
          <p14:tracePt t="16794" x="9656763" y="1522413"/>
          <p14:tracePt t="16799" x="9656763" y="1509713"/>
          <p14:tracePt t="16802" x="9656763" y="1501775"/>
          <p14:tracePt t="16803" x="9669463" y="1501775"/>
          <p14:tracePt t="16806" x="9669463" y="1489075"/>
          <p14:tracePt t="16810" x="9669463" y="1481138"/>
          <p14:tracePt t="16815" x="9677400" y="1481138"/>
          <p14:tracePt t="16816" x="9677400" y="1468438"/>
          <p14:tracePt t="16821" x="9677400" y="1458913"/>
          <p14:tracePt t="16827" x="9677400" y="1446213"/>
          <p14:tracePt t="16833" x="9690100" y="1438275"/>
          <p14:tracePt t="16840" x="9690100" y="1425575"/>
          <p14:tracePt t="16847" x="9690100" y="1416050"/>
          <p14:tracePt t="16852" x="9699625" y="1416050"/>
          <p14:tracePt t="16852" x="9699625" y="1403350"/>
          <p14:tracePt t="16860" x="9699625" y="1395413"/>
          <p14:tracePt t="16865" x="9699625" y="1382713"/>
          <p14:tracePt t="16871" x="9699625" y="1374775"/>
          <p14:tracePt t="16877" x="9712325" y="1374775"/>
          <p14:tracePt t="16878" x="9712325" y="1362075"/>
          <p14:tracePt t="16896" x="9712325" y="1339850"/>
          <p14:tracePt t="16899" x="9720263" y="1339850"/>
          <p14:tracePt t="16904" x="9720263" y="1331913"/>
          <p14:tracePt t="16918" x="9720263" y="1319213"/>
          <p14:tracePt t="16923" x="9732963" y="1319213"/>
          <p14:tracePt t="16926" x="9732963" y="1309688"/>
          <p14:tracePt t="16938" x="9732963" y="1296988"/>
          <p14:tracePt t="16944" x="9740900" y="1296988"/>
          <p14:tracePt t="16946" x="9740900" y="1289050"/>
          <p14:tracePt t="16956" x="9740900" y="1276350"/>
          <p14:tracePt t="16966" x="9755188" y="1268413"/>
          <p14:tracePt t="16977" x="9763125" y="1255713"/>
          <p14:tracePt t="16988" x="9763125" y="1246188"/>
          <p14:tracePt t="17002" x="9775825" y="1246188"/>
          <p14:tracePt t="17011" x="9775825" y="1233488"/>
          <p14:tracePt t="17019" x="9783763" y="1233488"/>
          <p14:tracePt t="17021" x="9783763" y="1225550"/>
          <p14:tracePt t="17033" x="9796463" y="1225550"/>
          <p14:tracePt t="17035" x="9796463" y="1212850"/>
          <p14:tracePt t="17044" x="9805988" y="1203325"/>
          <p14:tracePt t="17054" x="9805988" y="1190625"/>
          <p14:tracePt t="17055" x="9818688" y="1190625"/>
          <p14:tracePt t="17063" x="9818688" y="1182688"/>
          <p14:tracePt t="17065" x="9826625" y="1182688"/>
          <p14:tracePt t="17073" x="9826625" y="1169988"/>
          <p14:tracePt t="17081" x="9839325" y="1169988"/>
          <p14:tracePt t="17091" x="9839325" y="1162050"/>
          <p14:tracePt t="17102" x="9847263" y="1162050"/>
          <p14:tracePt t="17108" x="9847263" y="1149350"/>
          <p14:tracePt t="17124" x="9861550" y="1149350"/>
          <p14:tracePt t="17131" x="9861550" y="1139825"/>
          <p14:tracePt t="17133" x="9869488" y="1139825"/>
          <p14:tracePt t="17143" x="9882188" y="1139825"/>
          <p14:tracePt t="17147" x="9890125" y="1127125"/>
          <p14:tracePt t="17150" x="9902825" y="1127125"/>
          <p14:tracePt t="17156" x="9912350" y="1127125"/>
          <p14:tracePt t="17158" x="9925050" y="1127125"/>
          <p14:tracePt t="17159" x="9932988" y="1127125"/>
          <p14:tracePt t="17164" x="9945688" y="1127125"/>
          <p14:tracePt t="17168" x="9953625" y="1127125"/>
          <p14:tracePt t="17171" x="9967913" y="1127125"/>
          <p14:tracePt t="17175" x="9975850" y="1127125"/>
          <p14:tracePt t="17180" x="9988550" y="1127125"/>
          <p14:tracePt t="17185" x="9996488" y="1127125"/>
          <p14:tracePt t="17191" x="10009188" y="1127125"/>
          <p14:tracePt t="17200" x="10018713" y="1127125"/>
          <p14:tracePt t="17208" x="10031413" y="1127125"/>
          <p14:tracePt t="17215" x="10039350" y="1127125"/>
          <p14:tracePt t="17220" x="10052050" y="1127125"/>
          <p14:tracePt t="17227" x="10059988" y="1127125"/>
          <p14:tracePt t="17231" x="10074275" y="1127125"/>
          <p14:tracePt t="17236" x="10082213" y="1127125"/>
          <p14:tracePt t="17239" x="10094913" y="1127125"/>
          <p14:tracePt t="17244" x="10102850" y="1136650"/>
          <p14:tracePt t="17248" x="10115550" y="1136650"/>
          <p14:tracePt t="17253" x="10125075" y="1136650"/>
          <p14:tracePt t="17258" x="10137775" y="1136650"/>
          <p14:tracePt t="17264" x="10145713" y="1136650"/>
          <p14:tracePt t="17274" x="10158413" y="1136650"/>
          <p14:tracePt t="17286" x="10166350" y="1136650"/>
          <p14:tracePt t="17299" x="10180638" y="1136650"/>
          <p14:tracePt t="17308" x="10188575" y="1136650"/>
          <p14:tracePt t="17316" x="10201275" y="1136650"/>
          <p14:tracePt t="17321" x="10209213" y="1136650"/>
          <p14:tracePt t="17327" x="10221913" y="1149350"/>
          <p14:tracePt t="17329" x="10231438" y="1149350"/>
          <p14:tracePt t="17333" x="10244138" y="1149350"/>
          <p14:tracePt t="17338" x="10264775" y="1157288"/>
          <p14:tracePt t="17341" x="10272713" y="1169988"/>
          <p14:tracePt t="17343" x="10285413" y="1169988"/>
          <p14:tracePt t="17345" x="10294938" y="1169988"/>
          <p14:tracePt t="17345" x="10307638" y="1177925"/>
          <p14:tracePt t="17348" x="10315575" y="1190625"/>
          <p14:tracePt t="17348" x="10328275" y="1190625"/>
          <p14:tracePt t="17351" x="10337800" y="1190625"/>
          <p14:tracePt t="17353" x="10350500" y="1190625"/>
          <p14:tracePt t="17354" x="10350500" y="1200150"/>
          <p14:tracePt t="17354" x="10358438" y="1200150"/>
          <p14:tracePt t="17356" x="10371138" y="1212850"/>
          <p14:tracePt t="17359" x="10379075" y="1212850"/>
          <p14:tracePt t="17360" x="10391775" y="1212850"/>
          <p14:tracePt t="17362" x="10401300" y="1220788"/>
          <p14:tracePt t="17364" x="10414000" y="1220788"/>
          <p14:tracePt t="17364" x="10414000" y="1233488"/>
          <p14:tracePt t="17367" x="10421938" y="1233488"/>
          <p14:tracePt t="17369" x="10434638" y="1243013"/>
          <p14:tracePt t="17370" x="10444163" y="1243013"/>
          <p14:tracePt t="17372" x="10456863" y="1243013"/>
          <p14:tracePt t="17374" x="10456863" y="1255713"/>
          <p14:tracePt t="17375" x="10464800" y="1255713"/>
          <p14:tracePt t="17377" x="10477500" y="1263650"/>
          <p14:tracePt t="17381" x="10485438" y="1263650"/>
          <p14:tracePt t="17383" x="10498138" y="1276350"/>
          <p14:tracePt t="17387" x="10507663" y="1284288"/>
          <p14:tracePt t="17390" x="10520363" y="1284288"/>
          <p14:tracePt t="17392" x="10520363" y="1296988"/>
          <p14:tracePt t="17395" x="10528300" y="1296988"/>
          <p14:tracePt t="17396" x="10528300" y="1306513"/>
          <p14:tracePt t="17399" x="10541000" y="1306513"/>
          <p14:tracePt t="17404" x="10550525" y="1319213"/>
          <p14:tracePt t="17410" x="10563225" y="1327150"/>
          <p14:tracePt t="17420" x="10571163" y="1339850"/>
          <p14:tracePt t="17430" x="10571163" y="1349375"/>
          <p14:tracePt t="17431" x="10583863" y="1349375"/>
          <p14:tracePt t="17439" x="10583863" y="1362075"/>
          <p14:tracePt t="17446" x="10591800" y="1362075"/>
          <p14:tracePt t="17447" x="10591800" y="1370013"/>
          <p14:tracePt t="17452" x="10591800" y="1382713"/>
          <p14:tracePt t="17455" x="10604500" y="1382713"/>
          <p14:tracePt t="17457" x="10604500" y="1390650"/>
          <p14:tracePt t="17464" x="10614025" y="1403350"/>
          <p14:tracePt t="17472" x="10626725" y="1425575"/>
          <p14:tracePt t="17476" x="10634663" y="1433513"/>
          <p14:tracePt t="17481" x="10634663" y="1446213"/>
          <p14:tracePt t="17482" x="10647363" y="1446213"/>
          <p14:tracePt t="17484" x="10647363" y="1455738"/>
          <p14:tracePt t="17490" x="10647363" y="1468438"/>
          <p14:tracePt t="17497" x="10656888" y="1476375"/>
          <p14:tracePt t="17503" x="10669588" y="1497013"/>
          <p14:tracePt t="17509" x="10669588" y="1509713"/>
          <p14:tracePt t="17516" x="10677525" y="1509713"/>
          <p14:tracePt t="17517" x="10677525" y="1519238"/>
          <p14:tracePt t="17527" x="10677525" y="1531938"/>
          <p14:tracePt t="17538" x="10677525" y="1539875"/>
          <p14:tracePt t="17541" x="10690225" y="1539875"/>
          <p14:tracePt t="17549" x="10690225" y="1552575"/>
          <p14:tracePt t="17560" x="10690225" y="1562100"/>
          <p14:tracePt t="17566" x="10690225" y="1574800"/>
          <p14:tracePt t="17573" x="10690225" y="1582738"/>
          <p14:tracePt t="17575" x="10698163" y="1582738"/>
          <p14:tracePt t="17576" x="10698163" y="1595438"/>
          <p14:tracePt t="17581" x="10698163" y="1603375"/>
          <p14:tracePt t="17585" x="10698163" y="1616075"/>
          <p14:tracePt t="17588" x="10698163" y="1625600"/>
          <p14:tracePt t="17590" x="10710863" y="1625600"/>
          <p14:tracePt t="17590" x="10710863" y="1638300"/>
          <p14:tracePt t="17595" x="10710863" y="1646238"/>
          <p14:tracePt t="17596" x="10710863" y="1658938"/>
          <p14:tracePt t="17600" x="10720388" y="1668463"/>
          <p14:tracePt t="17602" x="10720388" y="1681163"/>
          <p14:tracePt t="17608" x="10720388" y="1689100"/>
          <p14:tracePt t="17609" x="10720388" y="1701800"/>
          <p14:tracePt t="17610" x="10733088" y="1701800"/>
          <p14:tracePt t="17611" x="10733088" y="1709738"/>
          <p14:tracePt t="17616" x="10733088" y="1722438"/>
          <p14:tracePt t="17618" x="10733088" y="1731963"/>
          <p14:tracePt t="17620" x="10733088" y="1744663"/>
          <p14:tracePt t="17623" x="10733088" y="1752600"/>
          <p14:tracePt t="17626" x="10741025" y="1765300"/>
          <p14:tracePt t="17630" x="10741025" y="1774825"/>
          <p14:tracePt t="17635" x="10741025" y="1787525"/>
          <p14:tracePt t="17636" x="10741025" y="1795463"/>
          <p14:tracePt t="17642" x="10741025" y="1808163"/>
          <p14:tracePt t="17646" x="10741025" y="1816100"/>
          <p14:tracePt t="17651" x="10753725" y="1816100"/>
          <p14:tracePt t="17652" x="10753725" y="1828800"/>
          <p14:tracePt t="17658" x="10753725" y="1838325"/>
          <p14:tracePt t="17666" x="10753725" y="1851025"/>
          <p14:tracePt t="17673" x="10753725" y="1858963"/>
          <p14:tracePt t="17683" x="10753725" y="1871663"/>
          <p14:tracePt t="17691" x="10753725" y="1881188"/>
          <p14:tracePt t="17699" x="10753725" y="1893888"/>
          <p14:tracePt t="17708" x="10753725" y="1901825"/>
          <p14:tracePt t="17713" x="10753725" y="1914525"/>
          <p14:tracePt t="17720" x="10753725" y="1922463"/>
          <p14:tracePt t="17724" x="10753725" y="1935163"/>
          <p14:tracePt t="17729" x="10753725" y="1944688"/>
          <p14:tracePt t="17734" x="10753725" y="1957388"/>
          <p14:tracePt t="17739" x="10753725" y="1965325"/>
          <p14:tracePt t="17744" x="10753725" y="1978025"/>
          <p14:tracePt t="17749" x="10753725" y="1987550"/>
          <p14:tracePt t="17754" x="10753725" y="2000250"/>
          <p14:tracePt t="17762" x="10753725" y="2008188"/>
          <p14:tracePt t="17791" x="10745788" y="2008188"/>
          <p14:tracePt t="17803" x="10745788" y="2020888"/>
          <p14:tracePt t="17832" x="10745788" y="2028825"/>
          <p14:tracePt t="17836" x="10745788" y="2041525"/>
          <p14:tracePt t="17843" x="10745788" y="2051050"/>
          <p14:tracePt t="17848" x="10745788" y="2063750"/>
          <p14:tracePt t="17852" x="10745788" y="2071688"/>
          <p14:tracePt t="17856" x="10753725" y="2084388"/>
          <p14:tracePt t="17864" x="10753725" y="2093913"/>
          <p14:tracePt t="17867" x="10753725" y="2106613"/>
          <p14:tracePt t="17868" x="10753725" y="2114550"/>
          <p14:tracePt t="17874" x="10763250" y="2127250"/>
          <p14:tracePt t="17877" x="10763250" y="2135188"/>
          <p14:tracePt t="17882" x="10763250" y="2147888"/>
          <p14:tracePt t="17888" x="10763250" y="2157413"/>
          <p14:tracePt t="17889" x="10763250" y="2170113"/>
          <p14:tracePt t="17896" x="10763250" y="2178050"/>
          <p14:tracePt t="17898" x="10763250" y="2190750"/>
          <p14:tracePt t="17900" x="10763250" y="2200275"/>
          <p14:tracePt t="17905" x="10763250" y="2212975"/>
          <p14:tracePt t="17906" x="10763250" y="2220913"/>
          <p14:tracePt t="17911" x="10763250" y="2233613"/>
          <p14:tracePt t="17914" x="10763250" y="2241550"/>
          <p14:tracePt t="17919" x="10763250" y="2254250"/>
          <p14:tracePt t="17922" x="10763250" y="2263775"/>
          <p14:tracePt t="17924" x="10763250" y="2276475"/>
          <p14:tracePt t="17926" x="10763250" y="2284413"/>
          <p14:tracePt t="17931" x="10763250" y="2297113"/>
          <p14:tracePt t="17934" x="10763250" y="2306638"/>
          <p14:tracePt t="17937" x="10763250" y="2319338"/>
          <p14:tracePt t="17940" x="10763250" y="2327275"/>
          <p14:tracePt t="17943" x="10763250" y="2339975"/>
          <p14:tracePt t="17945" x="10763250" y="2347913"/>
          <p14:tracePt t="17948" x="10763250" y="2360613"/>
          <p14:tracePt t="17950" x="10763250" y="2370138"/>
          <p14:tracePt t="17954" x="10763250" y="2382838"/>
          <p14:tracePt t="17957" x="10763250" y="2390775"/>
          <p14:tracePt t="17959" x="10763250" y="2403475"/>
          <p14:tracePt t="17962" x="10763250" y="2413000"/>
          <p14:tracePt t="17964" x="10763250" y="2425700"/>
          <p14:tracePt t="17967" x="10763250" y="2433638"/>
          <p14:tracePt t="17968" x="10763250" y="2446338"/>
          <p14:tracePt t="17970" x="10763250" y="2454275"/>
          <p14:tracePt t="17974" x="10763250" y="2466975"/>
          <p14:tracePt t="17976" x="10763250" y="2476500"/>
          <p14:tracePt t="17978" x="10763250" y="2489200"/>
          <p14:tracePt t="17980" x="10763250" y="2497138"/>
          <p14:tracePt t="17982" x="10763250" y="2509838"/>
          <p14:tracePt t="17983" x="10763250" y="2519363"/>
          <p14:tracePt t="17987" x="10763250" y="2532063"/>
          <p14:tracePt t="17987" x="10763250" y="2540000"/>
          <p14:tracePt t="17990" x="10763250" y="2552700"/>
          <p14:tracePt t="17992" x="10763250" y="2560638"/>
          <p14:tracePt t="17995" x="10763250" y="2573338"/>
          <p14:tracePt t="17996" x="10775950" y="2582863"/>
          <p14:tracePt t="17998" x="10775950" y="2595563"/>
          <p14:tracePt t="18001" x="10775950" y="2603500"/>
          <p14:tracePt t="18002" x="10775950" y="2616200"/>
          <p14:tracePt t="18005" x="10775950" y="2624138"/>
          <p14:tracePt t="18007" x="10783888" y="2638425"/>
          <p14:tracePt t="18009" x="10783888" y="2646363"/>
          <p14:tracePt t="18010" x="10783888" y="2659063"/>
          <p14:tracePt t="18011" x="10796588" y="2667000"/>
          <p14:tracePt t="18014" x="10796588" y="2679700"/>
          <p14:tracePt t="18015" x="10796588" y="2689225"/>
          <p14:tracePt t="18017" x="10796588" y="2701925"/>
          <p14:tracePt t="18018" x="10804525" y="2709863"/>
          <p14:tracePt t="18020" x="10804525" y="2722563"/>
          <p14:tracePt t="18023" x="10804525" y="2730500"/>
          <p14:tracePt t="18025" x="10804525" y="2744788"/>
          <p14:tracePt t="18026" x="10804525" y="2752725"/>
          <p14:tracePt t="18028" x="10804525" y="2765425"/>
          <p14:tracePt t="18031" x="10804525" y="2773363"/>
          <p14:tracePt t="18032" x="10804525" y="2786063"/>
          <p14:tracePt t="18035" x="10817225" y="2795588"/>
          <p14:tracePt t="18037" x="10817225" y="2808288"/>
          <p14:tracePt t="18039" x="10817225" y="2816225"/>
          <p14:tracePt t="18039" x="10817225" y="2828925"/>
          <p14:tracePt t="18042" x="10817225" y="2836863"/>
          <p14:tracePt t="18043" x="10817225" y="2851150"/>
          <p14:tracePt t="18045" x="10817225" y="2859088"/>
          <p14:tracePt t="18048" x="10817225" y="2871788"/>
          <p14:tracePt t="18049" x="10817225" y="2879725"/>
          <p14:tracePt t="18052" x="10817225" y="2892425"/>
          <p14:tracePt t="18052" x="10817225" y="2901950"/>
          <p14:tracePt t="18054" x="10817225" y="2914650"/>
          <p14:tracePt t="18059" x="10817225" y="2935288"/>
          <p14:tracePt t="18067" x="10809288" y="2978150"/>
          <p14:tracePt t="18072" x="10809288" y="2998788"/>
          <p14:tracePt t="18077" x="10809288" y="3028950"/>
          <p14:tracePt t="18079" x="10796588" y="3041650"/>
          <p14:tracePt t="18080" x="10796588" y="3049588"/>
          <p14:tracePt t="18082" x="10796588" y="3063875"/>
          <p14:tracePt t="18085" x="10796588" y="3071813"/>
          <p14:tracePt t="18087" x="10796588" y="3084513"/>
          <p14:tracePt t="18090" x="10796588" y="3092450"/>
          <p14:tracePt t="18092" x="10796588" y="3105150"/>
          <p14:tracePt t="18096" x="10796588" y="3114675"/>
          <p14:tracePt t="18098" x="10796588" y="3127375"/>
          <p14:tracePt t="18101" x="10796588" y="3135313"/>
          <p14:tracePt t="18106" x="10796588" y="3148013"/>
          <p14:tracePt t="18109" x="10796588" y="3155950"/>
          <p14:tracePt t="18115" x="10796588" y="3170238"/>
          <p14:tracePt t="18118" x="10796588" y="3178175"/>
          <p14:tracePt t="18126" x="10796588" y="3190875"/>
          <p14:tracePt t="18132" x="10796588" y="3198813"/>
          <p14:tracePt t="18136" x="10796588" y="3211513"/>
          <p14:tracePt t="18141" x="10796588" y="3221038"/>
          <p14:tracePt t="18145" x="10796588" y="3233738"/>
          <p14:tracePt t="18149" x="10796588" y="3241675"/>
          <p14:tracePt t="18155" x="10796588" y="3254375"/>
          <p14:tracePt t="18157" x="10788650" y="3254375"/>
          <p14:tracePt t="18159" x="10788650" y="3262313"/>
          <p14:tracePt t="18166" x="10788650" y="3276600"/>
          <p14:tracePt t="18168" x="10788650" y="3284538"/>
          <p14:tracePt t="18175" x="10788650" y="3297238"/>
          <p14:tracePt t="18180" x="10788650" y="3305175"/>
          <p14:tracePt t="18186" x="10788650" y="3317875"/>
          <p14:tracePt t="18189" x="10775950" y="3317875"/>
          <p14:tracePt t="18191" x="10775950" y="3327400"/>
          <p14:tracePt t="18199" x="10775950" y="3340100"/>
          <p14:tracePt t="18204" x="10775950" y="3348038"/>
          <p14:tracePt t="18213" x="10775950" y="3360738"/>
          <p14:tracePt t="18223" x="10775950" y="3368675"/>
          <p14:tracePt t="18238" x="10775950" y="3382963"/>
          <p14:tracePt t="18244" x="10775950" y="3390900"/>
          <p14:tracePt t="18256" x="10775950" y="3403600"/>
          <p14:tracePt t="18263" x="10775950" y="3411538"/>
          <p14:tracePt t="18270" x="10775950" y="3424238"/>
          <p14:tracePt t="18275" x="10766425" y="3424238"/>
          <p14:tracePt t="18278" x="10766425" y="3433763"/>
          <p14:tracePt t="18284" x="10766425" y="3446463"/>
          <p14:tracePt t="18289" x="10766425" y="3454400"/>
          <p14:tracePt t="18296" x="10753725" y="3467100"/>
          <p14:tracePt t="18301" x="10753725" y="3475038"/>
          <p14:tracePt t="18309" x="10753725" y="3489325"/>
          <p14:tracePt t="18370" x="10753725" y="3497263"/>
          <p14:tracePt t="18386" x="10753725" y="3509963"/>
          <p14:tracePt t="18389" x="10745788" y="3509963"/>
          <p14:tracePt t="18399" x="10745788" y="3517900"/>
          <p14:tracePt t="18404" x="10745788" y="3530600"/>
          <p14:tracePt t="18412" x="10745788" y="3540125"/>
          <p14:tracePt t="18421" x="10745788" y="3552825"/>
          <p14:tracePt t="18429" x="10745788" y="3560763"/>
          <p14:tracePt t="18439" x="10745788" y="3573463"/>
          <p14:tracePt t="18455" x="10745788" y="3581400"/>
          <p14:tracePt t="18475" x="10745788" y="3595688"/>
          <p14:tracePt t="18493" x="10745788" y="3603625"/>
          <p14:tracePt t="18504" x="10745788" y="3616325"/>
          <p14:tracePt t="18515" x="10745788" y="3624263"/>
          <p14:tracePt t="18522" x="10745788" y="3636963"/>
          <p14:tracePt t="18531" x="10745788" y="3646488"/>
          <p14:tracePt t="18536" x="10745788" y="3659188"/>
          <p14:tracePt t="18542" x="10745788" y="3667125"/>
          <p14:tracePt t="18548" x="10745788" y="3679825"/>
          <p14:tracePt t="18553" x="10745788" y="3687763"/>
          <p14:tracePt t="18554" x="10733088" y="3687763"/>
          <p14:tracePt t="18560" x="10733088" y="3702050"/>
          <p14:tracePt t="18567" x="10733088" y="3709988"/>
          <p14:tracePt t="18573" x="10725150" y="3709988"/>
          <p14:tracePt t="18573" x="10725150" y="3722688"/>
          <p14:tracePt t="18579" x="10725150" y="3730625"/>
          <p14:tracePt t="18608" x="10725150" y="3743325"/>
          <p14:tracePt t="18639" x="10725150" y="3752850"/>
          <p14:tracePt t="18658" x="10725150" y="3765550"/>
          <p14:tracePt t="18669" x="10725150" y="3773488"/>
          <p14:tracePt t="18679" x="10725150" y="3786188"/>
          <p14:tracePt t="18687" x="10725150" y="3794125"/>
          <p14:tracePt t="18688" x="10710863" y="3794125"/>
          <p14:tracePt t="18697" x="10710863" y="3808413"/>
          <p14:tracePt t="18701" x="10710863" y="3816350"/>
          <p14:tracePt t="18706" x="10710863" y="3829050"/>
          <p14:tracePt t="18713" x="10710863" y="3836988"/>
          <p14:tracePt t="18717" x="10710863" y="3849688"/>
          <p14:tracePt t="18721" x="10710863" y="3859213"/>
          <p14:tracePt t="18723" x="10702925" y="3859213"/>
          <p14:tracePt t="18726" x="10702925" y="3871913"/>
          <p14:tracePt t="18731" x="10702925" y="3879850"/>
          <p14:tracePt t="18735" x="10702925" y="3892550"/>
          <p14:tracePt t="18739" x="10702925" y="3900488"/>
          <p14:tracePt t="18741" x="10690225" y="3900488"/>
          <p14:tracePt t="18742" x="10690225" y="3914775"/>
          <p14:tracePt t="18746" x="10690225" y="3922713"/>
          <p14:tracePt t="18750" x="10690225" y="3935413"/>
          <p14:tracePt t="18753" x="10690225" y="3943350"/>
          <p14:tracePt t="18754" x="10682288" y="3943350"/>
          <p14:tracePt t="18756" x="10682288" y="3956050"/>
          <p14:tracePt t="18760" x="10682288" y="3965575"/>
          <p14:tracePt t="18764" x="10669588" y="3978275"/>
          <p14:tracePt t="18766" x="10669588" y="3986213"/>
          <p14:tracePt t="18769" x="10669588" y="3998913"/>
          <p14:tracePt t="18770" x="10660063" y="4006850"/>
          <p14:tracePt t="18773" x="10660063" y="4021138"/>
          <p14:tracePt t="18775" x="10660063" y="4029075"/>
          <p14:tracePt t="18778" x="10660063" y="4041775"/>
          <p14:tracePt t="18779" x="10647363" y="4049713"/>
          <p14:tracePt t="18782" x="10647363" y="4062413"/>
          <p14:tracePt t="18784" x="10647363" y="4071938"/>
          <p14:tracePt t="18787" x="10647363" y="4084638"/>
          <p14:tracePt t="18788" x="10647363" y="4092575"/>
          <p14:tracePt t="18789" x="10639425" y="4092575"/>
          <p14:tracePt t="18790" x="10639425" y="4105275"/>
          <p14:tracePt t="18791" x="10639425" y="4113213"/>
          <p14:tracePt t="18795" x="10639425" y="4127500"/>
          <p14:tracePt t="18796" x="10626725" y="4135438"/>
          <p14:tracePt t="18798" x="10626725" y="4148138"/>
          <p14:tracePt t="18800" x="10626725" y="4156075"/>
          <p14:tracePt t="18802" x="10626725" y="4168775"/>
          <p14:tracePt t="18805" x="10618788" y="4178300"/>
          <p14:tracePt t="18807" x="10618788" y="4191000"/>
          <p14:tracePt t="18807" x="10618788" y="4198938"/>
          <p14:tracePt t="18810" x="10618788" y="4211638"/>
          <p14:tracePt t="18812" x="10604500" y="4219575"/>
          <p14:tracePt t="18815" x="10604500" y="4233863"/>
          <p14:tracePt t="18815" x="10604500" y="4241800"/>
          <p14:tracePt t="18817" x="10604500" y="4254500"/>
          <p14:tracePt t="18820" x="10604500" y="4262438"/>
          <p14:tracePt t="18826" x="10596563" y="4284663"/>
          <p14:tracePt t="18831" x="10596563" y="4305300"/>
          <p14:tracePt t="18833" x="10596563" y="4325938"/>
          <p14:tracePt t="18836" x="10583863" y="4338638"/>
          <p14:tracePt t="18838" x="10583863" y="4348163"/>
          <p14:tracePt t="18840" x="10583863" y="4360863"/>
          <p14:tracePt t="18844" x="10583863" y="4368800"/>
          <p14:tracePt t="18846" x="10583863" y="4381500"/>
          <p14:tracePt t="18849" x="10583863" y="4391025"/>
          <p14:tracePt t="18852" x="10583863" y="4403725"/>
          <p14:tracePt t="18855" x="10583863" y="4411663"/>
          <p14:tracePt t="18859" x="10583863" y="4424363"/>
          <p14:tracePt t="18863" x="10583863" y="4432300"/>
          <p14:tracePt t="18868" x="10583863" y="4445000"/>
          <p14:tracePt t="18871" x="10583863" y="4454525"/>
          <p14:tracePt t="18878" x="10583863" y="4467225"/>
          <p14:tracePt t="18883" x="10583863" y="4475163"/>
          <p14:tracePt t="18896" x="10575925" y="4497388"/>
          <p14:tracePt t="18900" x="10575925" y="4510088"/>
          <p14:tracePt t="18903" x="10575925" y="4518025"/>
          <p14:tracePt t="18909" x="10575925" y="4530725"/>
          <p14:tracePt t="18912" x="10575925" y="4538663"/>
          <p14:tracePt t="18918" x="10575925" y="4551363"/>
          <p14:tracePt t="18921" x="10575925" y="4560888"/>
          <p14:tracePt t="18925" x="10575925" y="4573588"/>
          <p14:tracePt t="18929" x="10575925" y="4581525"/>
          <p14:tracePt t="18932" x="10575925" y="4594225"/>
          <p14:tracePt t="18935" x="10575925" y="4603750"/>
          <p14:tracePt t="18940" x="10563225" y="4616450"/>
          <p14:tracePt t="18942" x="10563225" y="4624388"/>
          <p14:tracePt t="18946" x="10563225" y="4637088"/>
          <p14:tracePt t="18948" x="10563225" y="4645025"/>
          <p14:tracePt t="18951" x="10563225" y="4657725"/>
          <p14:tracePt t="18953" x="10563225" y="4667250"/>
          <p14:tracePt t="18957" x="10563225" y="4679950"/>
          <p14:tracePt t="18958" x="10553700" y="4679950"/>
          <p14:tracePt t="18959" x="10553700" y="4687888"/>
          <p14:tracePt t="18962" x="10553700" y="4700588"/>
          <p14:tracePt t="18963" x="10553700" y="4710113"/>
          <p14:tracePt t="18966" x="10553700" y="4722813"/>
          <p14:tracePt t="18968" x="10553700" y="4730750"/>
          <p14:tracePt t="18971" x="10553700" y="4743450"/>
          <p14:tracePt t="18973" x="10541000" y="4751388"/>
          <p14:tracePt t="18975" x="10541000" y="4764088"/>
          <p14:tracePt t="18977" x="10541000" y="4773613"/>
          <p14:tracePt t="18980" x="10541000" y="4786313"/>
          <p14:tracePt t="18981" x="10541000" y="4794250"/>
          <p14:tracePt t="18985" x="10541000" y="4806950"/>
          <p14:tracePt t="18987" x="10533063" y="4816475"/>
          <p14:tracePt t="18990" x="10533063" y="4829175"/>
          <p14:tracePt t="18992" x="10533063" y="4837113"/>
          <p14:tracePt t="18995" x="10533063" y="4849813"/>
          <p14:tracePt t="18997" x="10533063" y="4857750"/>
          <p14:tracePt t="19001" x="10533063" y="4870450"/>
          <p14:tracePt t="19003" x="10533063" y="4879975"/>
          <p14:tracePt t="19009" x="10533063" y="4892675"/>
          <p14:tracePt t="19012" x="10533063" y="4900613"/>
          <p14:tracePt t="19016" x="10533063" y="4913313"/>
          <p14:tracePt t="19020" x="10533063" y="4922838"/>
          <p14:tracePt t="19025" x="10533063" y="4935538"/>
          <p14:tracePt t="19032" x="10533063" y="4943475"/>
          <p14:tracePt t="19037" x="10533063" y="4956175"/>
          <p14:tracePt t="19042" x="10533063" y="4964113"/>
          <p14:tracePt t="19048" x="10533063" y="4976813"/>
          <p14:tracePt t="19052" x="10533063" y="4986338"/>
          <p14:tracePt t="19058" x="10533063" y="4999038"/>
          <p14:tracePt t="19062" x="10533063" y="5006975"/>
          <p14:tracePt t="19070" x="10533063" y="5019675"/>
          <p14:tracePt t="19075" x="10533063" y="5029200"/>
          <p14:tracePt t="19082" x="10533063" y="5041900"/>
          <p14:tracePt t="19088" x="10533063" y="5049838"/>
          <p14:tracePt t="19096" x="10533063" y="5062538"/>
          <p14:tracePt t="19101" x="10533063" y="5070475"/>
          <p14:tracePt t="19104" x="10520363" y="5070475"/>
          <p14:tracePt t="19109" x="10520363" y="5083175"/>
          <p14:tracePt t="19116" x="10520363" y="5092700"/>
          <p14:tracePt t="19126" x="10520363" y="5105400"/>
          <p14:tracePt t="19131" x="10520363" y="5113338"/>
          <p14:tracePt t="19139" x="10520363" y="5126038"/>
          <p14:tracePt t="19151" x="10512425" y="5135563"/>
          <p14:tracePt t="19161" x="10512425" y="5148263"/>
          <p14:tracePt t="19169" x="10512425" y="5156200"/>
          <p14:tracePt t="19172" x="10498138" y="5168900"/>
          <p14:tracePt t="19177" x="10498138" y="5176838"/>
          <p14:tracePt t="19181" x="10498138" y="5189538"/>
          <p14:tracePt t="19185" x="10490200" y="5199063"/>
          <p14:tracePt t="19189" x="10490200" y="5211763"/>
          <p14:tracePt t="19192" x="10490200" y="5219700"/>
          <p14:tracePt t="19195" x="10477500" y="5232400"/>
          <p14:tracePt t="19199" x="10477500" y="5241925"/>
          <p14:tracePt t="19202" x="10477500" y="5254625"/>
          <p14:tracePt t="19207" x="10469563" y="5275263"/>
          <p14:tracePt t="19210" x="10469563" y="5283200"/>
          <p14:tracePt t="19212" x="10469563" y="5295900"/>
          <p14:tracePt t="19215" x="10456863" y="5305425"/>
          <p14:tracePt t="19217" x="10456863" y="5318125"/>
          <p14:tracePt t="19219" x="10456863" y="5326063"/>
          <p14:tracePt t="19219" x="10456863" y="5338763"/>
          <p14:tracePt t="19223" x="10447338" y="5348288"/>
          <p14:tracePt t="19225" x="10447338" y="5360988"/>
          <p14:tracePt t="19227" x="10447338" y="5368925"/>
          <p14:tracePt t="19229" x="10447338" y="5381625"/>
          <p14:tracePt t="19231" x="10434638" y="5389563"/>
          <p14:tracePt t="19232" x="10434638" y="5402263"/>
          <p14:tracePt t="19235" x="10426700" y="5411788"/>
          <p14:tracePt t="19237" x="10426700" y="5424488"/>
          <p14:tracePt t="19240" x="10426700" y="5432425"/>
          <p14:tracePt t="19242" x="10426700" y="5445125"/>
          <p14:tracePt t="19243" x="10414000" y="5445125"/>
          <p14:tracePt t="19244" x="10414000" y="5454650"/>
          <p14:tracePt t="19246" x="10414000" y="5467350"/>
          <p14:tracePt t="19249" x="10414000" y="5475288"/>
          <p14:tracePt t="19250" x="10406063" y="5475288"/>
          <p14:tracePt t="19252" x="10406063" y="5487988"/>
          <p14:tracePt t="19256" x="10406063" y="5495925"/>
          <p14:tracePt t="19259" x="10406063" y="5508625"/>
          <p14:tracePt t="19261" x="10391775" y="5508625"/>
          <p14:tracePt t="19263" x="10391775" y="5518150"/>
          <p14:tracePt t="19271" x="10391775" y="5530850"/>
          <p14:tracePt t="19280" x="10391775" y="5538788"/>
          <p14:tracePt t="19299" x="10391775" y="5551488"/>
          <p14:tracePt t="19334" x="10383838" y="5551488"/>
          <p14:tracePt t="19344" x="10383838" y="5561013"/>
          <p14:tracePt t="19357" x="10383838" y="5573713"/>
          <p14:tracePt t="19377" x="10383838" y="5581650"/>
          <p14:tracePt t="19385" x="10371138" y="5581650"/>
          <p14:tracePt t="19392" x="10371138" y="5594350"/>
          <p14:tracePt t="19412" x="10371138" y="5602288"/>
          <p14:tracePt t="19413" x="10363200" y="5602288"/>
          <p14:tracePt t="19441" x="10363200" y="5614988"/>
          <p14:tracePt t="19460" x="10350500" y="5624513"/>
          <p14:tracePt t="19470" x="10340975" y="5624513"/>
          <p14:tracePt t="19476" x="10340975" y="5637213"/>
          <p14:tracePt t="19485" x="10340975" y="5645150"/>
          <p14:tracePt t="19489" x="10328275" y="5645150"/>
          <p14:tracePt t="19496" x="10328275" y="5657850"/>
          <p14:tracePt t="19497" x="10320338" y="5657850"/>
          <p14:tracePt t="19498" x="10320338" y="5667375"/>
          <p14:tracePt t="19504" x="10320338" y="5680075"/>
          <p14:tracePt t="19508" x="10307638" y="5680075"/>
          <p14:tracePt t="19512" x="10307638" y="5688013"/>
          <p14:tracePt t="19514" x="10299700" y="5688013"/>
          <p14:tracePt t="19517" x="10299700" y="5700713"/>
          <p14:tracePt t="19522" x="10285413" y="5700713"/>
          <p14:tracePt t="19529" x="10285413" y="5708650"/>
          <p14:tracePt t="19531" x="10277475" y="5721350"/>
          <p14:tracePt t="19535" x="10264775" y="5721350"/>
          <p14:tracePt t="19541" x="10264775" y="5730875"/>
          <p14:tracePt t="19543" x="10256838" y="5730875"/>
          <p14:tracePt t="19547" x="10256838" y="5743575"/>
          <p14:tracePt t="19551" x="10244138" y="5743575"/>
          <p14:tracePt t="19563" x="10234613" y="5751513"/>
          <p14:tracePt t="19570" x="10234613" y="5764213"/>
          <p14:tracePt t="19572" x="10221913" y="5764213"/>
          <p14:tracePt t="19586" x="10213975" y="5764213"/>
          <p14:tracePt t="19589" x="10213975" y="5773738"/>
          <p14:tracePt t="19593" x="10201275" y="5773738"/>
          <p14:tracePt t="19597" x="10201275" y="5786438"/>
          <p14:tracePt t="19604" x="10193338" y="5786438"/>
          <p14:tracePt t="19605" x="10193338" y="5794375"/>
          <p14:tracePt t="19609" x="10180638" y="5794375"/>
          <p14:tracePt t="19612" x="10180638" y="5807075"/>
          <p14:tracePt t="19619" x="10171113" y="5807075"/>
          <p14:tracePt t="19621" x="10171113" y="5815013"/>
          <p14:tracePt t="19624" x="10158413" y="5815013"/>
          <p14:tracePt t="19627" x="10158413" y="5827713"/>
          <p14:tracePt t="19632" x="10150475" y="5827713"/>
          <p14:tracePt t="19635" x="10137775" y="5827713"/>
          <p14:tracePt t="19636" x="10137775" y="5837238"/>
          <p14:tracePt t="19637" x="10137775" y="5849938"/>
          <p14:tracePt t="19642" x="10128250" y="5849938"/>
          <p14:tracePt t="19646" x="10115550" y="5849938"/>
          <p14:tracePt t="19648" x="10115550" y="5857875"/>
          <p14:tracePt t="19652" x="10115550" y="5870575"/>
          <p14:tracePt t="19654" x="10107613" y="5870575"/>
          <p14:tracePt t="19660" x="10094913" y="5880100"/>
          <p14:tracePt t="19669" x="10086975" y="5892800"/>
          <p14:tracePt t="19672" x="10074275" y="5892800"/>
          <p14:tracePt t="19675" x="10074275" y="5900738"/>
          <p14:tracePt t="19678" x="10064750" y="5900738"/>
          <p14:tracePt t="19690" x="10052050" y="5913438"/>
          <p14:tracePt t="19701" x="10044113" y="5913438"/>
          <p14:tracePt t="19707" x="10031413" y="5921375"/>
          <p14:tracePt t="19716" x="10021888" y="5921375"/>
          <p14:tracePt t="19726" x="10009188" y="5934075"/>
          <p14:tracePt t="19733" x="10001250" y="5934075"/>
          <p14:tracePt t="19738" x="9988550" y="5943600"/>
          <p14:tracePt t="19744" x="9980613" y="5943600"/>
          <p14:tracePt t="19749" x="9967913" y="5943600"/>
          <p14:tracePt t="19751" x="9967913" y="5956300"/>
          <p14:tracePt t="19752" x="9958388" y="5956300"/>
          <p14:tracePt t="19757" x="9945688" y="5956300"/>
          <p14:tracePt t="19758" x="9945688" y="5964238"/>
          <p14:tracePt t="19762" x="9937750" y="5964238"/>
          <p14:tracePt t="19765" x="9925050" y="5964238"/>
          <p14:tracePt t="19769" x="9915525" y="5976938"/>
          <p14:tracePt t="19775" x="9894888" y="5986463"/>
          <p14:tracePt t="19779" x="9882188" y="5986463"/>
          <p14:tracePt t="19782" x="9874250" y="5986463"/>
          <p14:tracePt t="19786" x="9861550" y="5999163"/>
          <p14:tracePt t="19788" x="9852025" y="5999163"/>
          <p14:tracePt t="19792" x="9839325" y="5999163"/>
          <p14:tracePt t="19794" x="9831388" y="6007100"/>
          <p14:tracePt t="19797" x="9818688" y="6007100"/>
          <p14:tracePt t="19800" x="9809163" y="6007100"/>
          <p14:tracePt t="19804" x="9796463" y="6007100"/>
          <p14:tracePt t="19805" x="9788525" y="6019800"/>
          <p14:tracePt t="19809" x="9775825" y="6019800"/>
          <p14:tracePt t="19811" x="9767888" y="6027738"/>
          <p14:tracePt t="19815" x="9755188" y="6027738"/>
          <p14:tracePt t="19817" x="9745663" y="6027738"/>
          <p14:tracePt t="19821" x="9732963" y="6027738"/>
          <p14:tracePt t="19822" x="9725025" y="6040438"/>
          <p14:tracePt t="19827" x="9712325" y="6040438"/>
          <p14:tracePt t="19828" x="9702800" y="6040438"/>
          <p14:tracePt t="19833" x="9690100" y="6040438"/>
          <p14:tracePt t="19838" x="9669463" y="6049963"/>
          <p14:tracePt t="19840" x="9661525" y="6049963"/>
          <p14:tracePt t="19843" x="9648825" y="6049963"/>
          <p14:tracePt t="19844" x="9639300" y="6049963"/>
          <p14:tracePt t="19846" x="9626600" y="6049963"/>
          <p14:tracePt t="19848" x="9618663" y="6062663"/>
          <p14:tracePt t="19850" x="9605963" y="6062663"/>
          <p14:tracePt t="19851" x="9596438" y="6062663"/>
          <p14:tracePt t="19853" x="9583738" y="6062663"/>
          <p14:tracePt t="19855" x="9575800" y="6062663"/>
          <p14:tracePt t="19857" x="9563100" y="6070600"/>
          <p14:tracePt t="19860" x="9555163" y="6070600"/>
          <p14:tracePt t="19860" x="9542463" y="6070600"/>
          <p14:tracePt t="19862" x="9532938" y="6070600"/>
          <p14:tracePt t="19865" x="9520238" y="6070600"/>
          <p14:tracePt t="19867" x="9499600" y="6070600"/>
          <p14:tracePt t="19868" x="9490075" y="6083300"/>
          <p14:tracePt t="19870" x="9477375" y="6083300"/>
          <p14:tracePt t="19873" x="9469438" y="6083300"/>
          <p14:tracePt t="19873" x="9456738" y="6092825"/>
          <p14:tracePt t="19875" x="9448800" y="6092825"/>
          <p14:tracePt t="19876" x="9436100" y="6092825"/>
          <p14:tracePt t="19877" x="9426575" y="6092825"/>
          <p14:tracePt t="19879" x="9413875" y="6105525"/>
          <p14:tracePt t="19880" x="9405938" y="6105525"/>
          <p14:tracePt t="19882" x="9393238" y="6105525"/>
          <p14:tracePt t="19883" x="9383713" y="6105525"/>
          <p14:tracePt t="19886" x="9371013" y="6113463"/>
          <p14:tracePt t="19887" x="9363075" y="6113463"/>
          <p14:tracePt t="19888" x="9350375" y="6113463"/>
          <p14:tracePt t="19889" x="9342438" y="6113463"/>
          <p14:tracePt t="19890" x="9342438" y="6126163"/>
          <p14:tracePt t="19891" x="9329738" y="6126163"/>
          <p14:tracePt t="19892" x="9320213" y="6126163"/>
          <p14:tracePt t="19895" x="9299575" y="6134100"/>
          <p14:tracePt t="19933" x="9086850" y="6199188"/>
          <p14:tracePt t="19938" x="9064625" y="6211888"/>
          <p14:tracePt t="19938" x="9051925" y="6211888"/>
          <p14:tracePt t="19941" x="9043988" y="6219825"/>
          <p14:tracePt t="19943" x="9031288" y="6219825"/>
          <p14:tracePt t="19947" x="9023350" y="6219825"/>
          <p14:tracePt t="19949" x="9010650" y="6219825"/>
          <p14:tracePt t="19951" x="9001125" y="6232525"/>
          <p14:tracePt t="19955" x="8988425" y="6232525"/>
          <p14:tracePt t="19957" x="8980488" y="6232525"/>
          <p14:tracePt t="19960" x="8967788" y="6232525"/>
          <p14:tracePt t="19963" x="8958263" y="6232525"/>
          <p14:tracePt t="19964" x="8958263" y="6240463"/>
          <p14:tracePt t="19966" x="8945563" y="6240463"/>
          <p14:tracePt t="19970" x="8937625" y="6240463"/>
          <p14:tracePt t="19974" x="8924925" y="6253163"/>
          <p14:tracePt t="19978" x="8916988" y="6253163"/>
          <p14:tracePt t="19983" x="8904288" y="6253163"/>
          <p14:tracePt t="19986" x="8894763" y="6262688"/>
          <p14:tracePt t="19993" x="8882063" y="6262688"/>
          <p14:tracePt t="20000" x="8861425" y="6275388"/>
          <p14:tracePt t="20003" x="8851900" y="6283325"/>
          <p14:tracePt t="20009" x="8839200" y="6283325"/>
          <p14:tracePt t="20013" x="8831263" y="6296025"/>
          <p14:tracePt t="20017" x="8818563" y="6296025"/>
          <p14:tracePt t="20020" x="8810625" y="6305550"/>
          <p14:tracePt t="20024" x="8797925" y="6318250"/>
          <p14:tracePt t="20027" x="8788400" y="6318250"/>
          <p14:tracePt t="20031" x="8775700" y="6326188"/>
          <p14:tracePt t="20035" x="8755063" y="6338888"/>
          <p14:tracePt t="20039" x="8745538" y="6338888"/>
          <p14:tracePt t="20045" x="8732838" y="6346825"/>
          <p14:tracePt t="20047" x="8724900" y="6346825"/>
          <p14:tracePt t="20050" x="8712200" y="6359525"/>
          <p14:tracePt t="20053" x="8704263" y="6359525"/>
          <p14:tracePt t="20057" x="8691563" y="6369050"/>
          <p14:tracePt t="20060" x="8682038" y="6369050"/>
          <p14:tracePt t="20064" x="8669338" y="6369050"/>
          <p14:tracePt t="20067" x="8661400" y="6381750"/>
          <p14:tracePt t="20075" x="8648700" y="6381750"/>
          <p14:tracePt t="20078" x="8639175" y="6381750"/>
          <p14:tracePt t="20081" x="8639175" y="6389688"/>
          <p14:tracePt t="20085" x="8626475" y="6389688"/>
          <p14:tracePt t="20091" x="8618538" y="6389688"/>
          <p14:tracePt t="20095" x="8605838" y="6402388"/>
          <p14:tracePt t="20099" x="8597900" y="6402388"/>
          <p14:tracePt t="20105" x="8585200" y="6402388"/>
          <p14:tracePt t="20108" x="8575675" y="6402388"/>
          <p14:tracePt t="20110" x="8575675" y="6411913"/>
          <p14:tracePt t="20113" x="8562975" y="6411913"/>
          <p14:tracePt t="20116" x="8555038" y="6411913"/>
          <p14:tracePt t="20119" x="8542338" y="6411913"/>
          <p14:tracePt t="20123" x="8532813" y="6424613"/>
          <p14:tracePt t="20127" x="8520113" y="6424613"/>
          <p14:tracePt t="20130" x="8512175" y="6424613"/>
          <p14:tracePt t="20132" x="8499475" y="6424613"/>
          <p14:tracePt t="20136" x="8491538" y="6424613"/>
          <p14:tracePt t="20137" x="8491538" y="6432550"/>
          <p14:tracePt t="20139" x="8478838" y="6432550"/>
          <p14:tracePt t="20143" x="8469313" y="6432550"/>
          <p14:tracePt t="20147" x="8456613" y="6432550"/>
          <p14:tracePt t="20149" x="8448675" y="6445250"/>
          <p14:tracePt t="20152" x="8435975" y="6445250"/>
          <p14:tracePt t="20155" x="8426450" y="6445250"/>
          <p14:tracePt t="20159" x="8413750" y="6445250"/>
          <p14:tracePt t="20162" x="8405813" y="6445250"/>
          <p14:tracePt t="20164" x="8393113" y="6453188"/>
          <p14:tracePt t="20167" x="8385175" y="6453188"/>
          <p14:tracePt t="20170" x="8372475" y="6453188"/>
          <p14:tracePt t="20174" x="8362950" y="6453188"/>
          <p14:tracePt t="20179" x="8350250" y="6453188"/>
          <p14:tracePt t="20180" x="8342313" y="6465888"/>
          <p14:tracePt t="20184" x="8329613" y="6465888"/>
          <p14:tracePt t="20187" x="8320088" y="6465888"/>
          <p14:tracePt t="20190" x="8307388" y="6465888"/>
          <p14:tracePt t="20194" x="8299450" y="6465888"/>
          <p14:tracePt t="20196" x="8286750" y="6475413"/>
          <p14:tracePt t="20198" x="8278813" y="6475413"/>
          <p14:tracePt t="20203" x="8266113" y="6475413"/>
          <p14:tracePt t="20206" x="8256588" y="6475413"/>
          <p14:tracePt t="20209" x="8235950" y="6475413"/>
          <p14:tracePt t="20217" x="8193088" y="6488113"/>
          <p14:tracePt t="20219" x="8172450" y="6488113"/>
          <p14:tracePt t="20220" x="8150225" y="6488113"/>
          <p14:tracePt t="20222" x="8137525" y="6496050"/>
          <p14:tracePt t="20225" x="8129588" y="6496050"/>
          <p14:tracePt t="20225" x="8116888" y="6496050"/>
          <p14:tracePt t="20227" x="8094663" y="6496050"/>
          <p14:tracePt t="20230" x="8086725" y="6496050"/>
          <p14:tracePt t="20230" x="8074025" y="6496050"/>
          <p14:tracePt t="20232" x="8053388" y="6496050"/>
          <p14:tracePt t="20235" x="8043863" y="6508750"/>
          <p14:tracePt t="20236" x="8031163" y="6508750"/>
          <p14:tracePt t="20237" x="8023225" y="6508750"/>
          <p14:tracePt t="20237" x="8010525" y="6508750"/>
          <p14:tracePt t="20240" x="8002588" y="6508750"/>
          <p14:tracePt t="20240" x="7988300" y="6508750"/>
          <p14:tracePt t="20242" x="7980363" y="6508750"/>
          <p14:tracePt t="20242" x="7967663" y="6508750"/>
          <p14:tracePt t="20243" x="7959725" y="6508750"/>
          <p14:tracePt t="20244" x="7947025" y="6508750"/>
          <p14:tracePt t="20245" x="7937500" y="6508750"/>
          <p14:tracePt t="20246" x="7924800" y="6508750"/>
          <p14:tracePt t="20247" x="7916863" y="6518275"/>
          <p14:tracePt t="20249" x="7896225" y="6518275"/>
          <p14:tracePt t="20252" x="7874000" y="6518275"/>
          <p14:tracePt t="20254" x="7853363" y="6518275"/>
          <p14:tracePt t="20256" x="7831138" y="6518275"/>
          <p14:tracePt t="20258" x="7818438" y="6518275"/>
          <p14:tracePt t="20259" x="7810500" y="6518275"/>
          <p14:tracePt t="20259" x="7797800" y="6518275"/>
          <p14:tracePt t="20260" x="7789863" y="6518275"/>
          <p14:tracePt t="20262" x="7775575" y="6518275"/>
          <p14:tracePt t="20263" x="7767638" y="6530975"/>
          <p14:tracePt t="20263" x="7754938" y="6530975"/>
          <p14:tracePt t="20264" x="7747000" y="6530975"/>
          <p14:tracePt t="20266" x="7724775" y="6530975"/>
          <p14:tracePt t="20268" x="7704138" y="6530975"/>
          <p14:tracePt t="20271" x="7691438" y="6530975"/>
          <p14:tracePt t="20273" x="7669213" y="6530975"/>
          <p14:tracePt t="20275" x="7661275" y="6530975"/>
          <p14:tracePt t="20276" x="7648575" y="6530975"/>
          <p14:tracePt t="20276" x="7640638" y="6530975"/>
          <p14:tracePt t="20278" x="7627938" y="6530975"/>
          <p14:tracePt t="20279" x="7618413" y="6530975"/>
          <p14:tracePt t="20281" x="7597775" y="6530975"/>
          <p14:tracePt t="20283" x="7585075" y="6530975"/>
          <p14:tracePt t="20284" x="7577138" y="6538913"/>
          <p14:tracePt t="20286" x="7554913" y="6538913"/>
          <p14:tracePt t="20289" x="7542213" y="6538913"/>
          <p14:tracePt t="20289" x="7534275" y="6538913"/>
          <p14:tracePt t="20291" x="7521575" y="6538913"/>
          <p14:tracePt t="20291" x="7512050" y="6538913"/>
          <p14:tracePt t="20293" x="7491413" y="6538913"/>
          <p14:tracePt t="20296" x="7470775" y="6538913"/>
          <p14:tracePt t="20297" x="7448550" y="6538913"/>
          <p14:tracePt t="20298" x="7435850" y="6538913"/>
          <p14:tracePt t="20300" x="7427913" y="6538913"/>
          <p14:tracePt t="20300" x="7405688" y="6538913"/>
          <p14:tracePt t="20302" x="7385050" y="6538913"/>
          <p14:tracePt t="20303" x="7364413" y="6530975"/>
          <p14:tracePt t="20305" x="7342188" y="6530975"/>
          <p14:tracePt t="20306" x="7321550" y="6530975"/>
          <p14:tracePt t="20307" x="7299325" y="6530975"/>
          <p14:tracePt t="20308" x="7286625" y="6530975"/>
          <p14:tracePt t="20310" x="7265988" y="6521450"/>
          <p14:tracePt t="20310" x="7245350" y="6521450"/>
          <p14:tracePt t="20311" x="7223125" y="6521450"/>
          <p14:tracePt t="20312" x="7215188" y="6521450"/>
          <p14:tracePt t="20313" x="7192963" y="6508750"/>
          <p14:tracePt t="20314" x="7172325" y="6508750"/>
          <p14:tracePt t="20315" x="7151688" y="6500813"/>
          <p14:tracePt t="20316" x="7116763" y="6500813"/>
          <p14:tracePt t="20319" x="7073900" y="6488113"/>
          <p14:tracePt t="20320" x="7032625" y="6488113"/>
          <p14:tracePt t="20321" x="7010400" y="6478588"/>
          <p14:tracePt t="20322" x="6980238" y="6478588"/>
          <p14:tracePt t="20323" x="6959600" y="6478588"/>
          <p14:tracePt t="20324" x="6938963" y="6465888"/>
          <p14:tracePt t="20325" x="6904038" y="6465888"/>
          <p14:tracePt t="20326" x="6883400" y="6465888"/>
          <p14:tracePt t="20328" x="6832600" y="6457950"/>
          <p14:tracePt t="20330" x="6797675" y="6457950"/>
          <p14:tracePt t="20330" x="6767513" y="6445250"/>
          <p14:tracePt t="20331" x="6746875" y="6445250"/>
          <p14:tracePt t="20332" x="6713538" y="6437313"/>
          <p14:tracePt t="20333" x="6683375" y="6437313"/>
          <p14:tracePt t="20334" x="6648450" y="6437313"/>
          <p14:tracePt t="20335" x="6619875" y="6424613"/>
          <p14:tracePt t="20336" x="6584950" y="6424613"/>
          <p14:tracePt t="20337" x="6554788" y="6415088"/>
          <p14:tracePt t="20338" x="6521450" y="6415088"/>
          <p14:tracePt t="20339" x="6491288" y="6415088"/>
          <p14:tracePt t="20340" x="6457950" y="6402388"/>
          <p14:tracePt t="20341" x="6427788" y="6402388"/>
          <p14:tracePt t="20342" x="6384925" y="6394450"/>
          <p14:tracePt t="20343" x="6364288" y="6394450"/>
          <p14:tracePt t="20344" x="6321425" y="6381750"/>
          <p14:tracePt t="20345" x="6300788" y="6381750"/>
          <p14:tracePt t="20346" x="6257925" y="6381750"/>
          <p14:tracePt t="20347" x="6223000" y="6372225"/>
          <p14:tracePt t="20348" x="6202363" y="6372225"/>
          <p14:tracePt t="20349" x="6172200" y="6372225"/>
          <p14:tracePt t="20350" x="6129338" y="6359525"/>
          <p14:tracePt t="20351" x="6108700" y="6359525"/>
          <p14:tracePt t="20352" x="6075363" y="6359525"/>
          <p14:tracePt t="20353" x="6053138" y="6359525"/>
          <p14:tracePt t="20354" x="6022975" y="6359525"/>
          <p14:tracePt t="20355" x="5989638" y="6351588"/>
          <p14:tracePt t="20356" x="5959475" y="6351588"/>
          <p14:tracePt t="20357" x="5926138" y="6351588"/>
          <p14:tracePt t="20359" x="5903913" y="6351588"/>
          <p14:tracePt t="20359" x="5875338" y="6338888"/>
          <p14:tracePt t="20361" x="5840413" y="6338888"/>
          <p14:tracePt t="20362" x="5810250" y="6338888"/>
          <p14:tracePt t="20362" x="5789613" y="6338888"/>
          <p14:tracePt t="20364" x="5756275" y="6338888"/>
          <p14:tracePt t="20364" x="5734050" y="6330950"/>
          <p14:tracePt t="20365" x="5713413" y="6330950"/>
          <p14:tracePt t="20366" x="5691188" y="6330950"/>
          <p14:tracePt t="20367" x="5662613" y="6330950"/>
          <p14:tracePt t="20368" x="5640388" y="6330950"/>
          <p14:tracePt t="20369" x="5619750" y="6318250"/>
          <p14:tracePt t="20370" x="5597525" y="6318250"/>
          <p14:tracePt t="20371" x="5576888" y="6318250"/>
          <p14:tracePt t="20372" x="5543550" y="6318250"/>
          <p14:tracePt t="20373" x="5534025" y="6318250"/>
          <p14:tracePt t="20374" x="5513388" y="6318250"/>
          <p14:tracePt t="20375" x="5478463" y="6318250"/>
          <p14:tracePt t="20376" x="5457825" y="6318250"/>
          <p14:tracePt t="20377" x="5437188" y="6318250"/>
          <p14:tracePt t="20379" x="5407025" y="6318250"/>
          <p14:tracePt t="20380" x="5384800" y="6318250"/>
          <p14:tracePt t="20381" x="5364163" y="6308725"/>
          <p14:tracePt t="20382" x="5351463" y="6308725"/>
          <p14:tracePt t="20383" x="5330825" y="6308725"/>
          <p14:tracePt t="20384" x="5321300" y="6308725"/>
          <p14:tracePt t="20385" x="5300663" y="6308725"/>
          <p14:tracePt t="20386" x="5278438" y="6308725"/>
          <p14:tracePt t="20388" x="5257800" y="6308725"/>
          <p14:tracePt t="20389" x="5237163" y="6308725"/>
          <p14:tracePt t="20390" x="5224463" y="6308725"/>
          <p14:tracePt t="20391" x="5214938" y="6308725"/>
          <p14:tracePt t="20392" x="5202238" y="6308725"/>
          <p14:tracePt t="20393" x="5194300" y="6308725"/>
          <p14:tracePt t="20395" x="5173663" y="6308725"/>
          <p14:tracePt t="20396" x="5151438" y="6308725"/>
          <p14:tracePt t="20398" x="5138738" y="6308725"/>
          <p14:tracePt t="20399" x="5130800" y="6308725"/>
          <p14:tracePt t="20401" x="5108575" y="6308725"/>
          <p14:tracePt t="20404" x="5095875" y="6308725"/>
          <p14:tracePt t="20405" x="5087938" y="6308725"/>
          <p14:tracePt t="20407" x="5075238" y="6308725"/>
          <p14:tracePt t="20411" x="5067300" y="6308725"/>
          <p14:tracePt t="20414" x="5053013" y="6308725"/>
          <p14:tracePt t="20516" x="5045075" y="6308725"/>
          <p14:tracePt t="20540" x="5032375" y="6308725"/>
          <p14:tracePt t="20565" x="5024438" y="6308725"/>
          <p14:tracePt t="20577" x="5011738" y="6308725"/>
          <p14:tracePt t="20616" x="5002213" y="6308725"/>
          <p14:tracePt t="20629" x="4989513" y="6308725"/>
          <p14:tracePt t="20637" x="4981575" y="6308725"/>
          <p14:tracePt t="20641" x="4968875" y="6318250"/>
          <p14:tracePt t="20645" x="4960938" y="6318250"/>
          <p14:tracePt t="20651" x="4946650" y="6318250"/>
          <p14:tracePt t="20655" x="4938713" y="6318250"/>
          <p14:tracePt t="20657" x="4926013" y="6318250"/>
          <p14:tracePt t="20662" x="4918075" y="6318250"/>
          <p14:tracePt t="20666" x="4905375" y="6318250"/>
          <p14:tracePt t="20669" x="4895850" y="6318250"/>
          <p14:tracePt t="20673" x="4883150" y="6318250"/>
          <p14:tracePt t="20677" x="4875213" y="6318250"/>
          <p14:tracePt t="20680" x="4862513" y="6318250"/>
          <p14:tracePt t="20686" x="4854575" y="6318250"/>
          <p14:tracePt t="20689" x="4840288" y="6318250"/>
          <p14:tracePt t="20694" x="4832350" y="6318250"/>
          <p14:tracePt t="20698" x="4819650" y="6318250"/>
          <p14:tracePt t="20703" x="4811713" y="6318250"/>
          <p14:tracePt t="20707" x="4799013" y="6318250"/>
          <p14:tracePt t="20710" x="4789488" y="6318250"/>
          <p14:tracePt t="20714" x="4776788" y="6318250"/>
          <p14:tracePt t="20718" x="4768850" y="6318250"/>
          <p14:tracePt t="20721" x="4756150" y="6318250"/>
          <p14:tracePt t="20723" x="4748213" y="6318250"/>
          <p14:tracePt t="20726" x="4733925" y="6318250"/>
          <p14:tracePt t="20728" x="4725988" y="6318250"/>
          <p14:tracePt t="20730" x="4713288" y="6326188"/>
          <p14:tracePt t="20731" x="4705350" y="6326188"/>
          <p14:tracePt t="20733" x="4692650" y="6326188"/>
          <p14:tracePt t="20735" x="4683125" y="6326188"/>
          <p14:tracePt t="20738" x="4670425" y="6326188"/>
          <p14:tracePt t="20740" x="4662488" y="6326188"/>
          <p14:tracePt t="20740" x="4649788" y="6326188"/>
          <p14:tracePt t="20742" x="4641850" y="6326188"/>
          <p14:tracePt t="20744" x="4629150" y="6326188"/>
          <p14:tracePt t="20748" x="4619625" y="6326188"/>
          <p14:tracePt t="20754" x="4576763" y="6326188"/>
          <p14:tracePt t="20758" x="4535488" y="6326188"/>
          <p14:tracePt t="20760" x="4513263" y="6326188"/>
          <p14:tracePt t="20762" x="4500563" y="6326188"/>
          <p14:tracePt t="20762" x="4492625" y="6326188"/>
          <p14:tracePt t="20764" x="4470400" y="6326188"/>
          <p14:tracePt t="20767" x="4449763" y="6326188"/>
          <p14:tracePt t="20770" x="4429125" y="6318250"/>
          <p14:tracePt t="20772" x="4416425" y="6318250"/>
          <p14:tracePt t="20772" x="4406900" y="6318250"/>
          <p14:tracePt t="20775" x="4394200" y="6318250"/>
          <p14:tracePt t="20776" x="4386263" y="6318250"/>
          <p14:tracePt t="20777" x="4373563" y="6318250"/>
          <p14:tracePt t="20778" x="4364038" y="6318250"/>
          <p14:tracePt t="20780" x="4343400" y="6318250"/>
          <p14:tracePt t="20783" x="4330700" y="6318250"/>
          <p14:tracePt t="20784" x="4322763" y="6308725"/>
          <p14:tracePt t="20787" x="4310063" y="6308725"/>
          <p14:tracePt t="20789" x="4287838" y="6308725"/>
          <p14:tracePt t="20791" x="4279900" y="6308725"/>
          <p14:tracePt t="20793" x="4267200" y="6308725"/>
          <p14:tracePt t="20794" x="4257675" y="6308725"/>
          <p14:tracePt t="20796" x="4244975" y="6308725"/>
          <p14:tracePt t="20796" x="4237038" y="6308725"/>
          <p14:tracePt t="20799" x="4224338" y="6308725"/>
          <p14:tracePt t="20801" x="4216400" y="6308725"/>
          <p14:tracePt t="20804" x="4203700" y="6308725"/>
          <p14:tracePt t="20805" x="4194175" y="6308725"/>
          <p14:tracePt t="20807" x="4181475" y="6296025"/>
          <p14:tracePt t="20809" x="4173538" y="6296025"/>
          <p14:tracePt t="20814" x="4151313" y="6296025"/>
          <p14:tracePt t="20817" x="4138613" y="6296025"/>
          <p14:tracePt t="20822" x="4117975" y="6288088"/>
          <p14:tracePt t="20823" x="4110038" y="6288088"/>
          <p14:tracePt t="20826" x="4087813" y="6288088"/>
          <p14:tracePt t="20827" x="4075113" y="6288088"/>
          <p14:tracePt t="20829" x="4067175" y="6288088"/>
          <p14:tracePt t="20830" x="4054475" y="6275388"/>
          <p14:tracePt t="20832" x="4044950" y="6275388"/>
          <p14:tracePt t="20835" x="4032250" y="6265863"/>
          <p14:tracePt t="20835" x="4024313" y="6265863"/>
          <p14:tracePt t="20838" x="4011613" y="6265863"/>
          <p14:tracePt t="20838" x="4003675" y="6265863"/>
          <p14:tracePt t="20840" x="3981450" y="6253163"/>
          <p14:tracePt t="20842" x="3968750" y="6253163"/>
          <p14:tracePt t="20844" x="3960813" y="6245225"/>
          <p14:tracePt t="20844" x="3948113" y="6245225"/>
          <p14:tracePt t="20845" x="3938588" y="6245225"/>
          <p14:tracePt t="20848" x="3917950" y="6232525"/>
          <p14:tracePt t="20848" x="3905250" y="6232525"/>
          <p14:tracePt t="20849" x="3897313" y="6224588"/>
          <p14:tracePt t="20850" x="3884613" y="6224588"/>
          <p14:tracePt t="20851" x="3875088" y="6224588"/>
          <p14:tracePt t="20854" x="3854450" y="6211888"/>
          <p14:tracePt t="20854" x="3832225" y="6211888"/>
          <p14:tracePt t="20856" x="3811588" y="6202363"/>
          <p14:tracePt t="20857" x="3790950" y="6202363"/>
          <p14:tracePt t="20860" x="3768725" y="6189663"/>
          <p14:tracePt t="20860" x="3748088" y="6189663"/>
          <p14:tracePt t="20862" x="3735388" y="6181725"/>
          <p14:tracePt t="20862" x="3713163" y="6181725"/>
          <p14:tracePt t="20864" x="3684588" y="6169025"/>
          <p14:tracePt t="20866" x="3649663" y="6159500"/>
          <p14:tracePt t="20867" x="3641725" y="6159500"/>
          <p14:tracePt t="20868" x="3619500" y="6146800"/>
          <p14:tracePt t="20870" x="3586163" y="6146800"/>
          <p14:tracePt t="20871" x="3565525" y="6138863"/>
          <p14:tracePt t="20873" x="3535363" y="6138863"/>
          <p14:tracePt t="20874" x="3522663" y="6126163"/>
          <p14:tracePt t="20875" x="3500438" y="6126163"/>
          <p14:tracePt t="20876" x="3479800" y="6118225"/>
          <p14:tracePt t="20877" x="3471863" y="6118225"/>
          <p14:tracePt t="20878" x="3449638" y="6118225"/>
          <p14:tracePt t="20879" x="3429000" y="6105525"/>
          <p14:tracePt t="20880" x="3406775" y="6105525"/>
          <p14:tracePt t="20881" x="3394075" y="6096000"/>
          <p14:tracePt t="20882" x="3373438" y="6096000"/>
          <p14:tracePt t="20883" x="3352800" y="6096000"/>
          <p14:tracePt t="20884" x="3330575" y="6083300"/>
          <p14:tracePt t="20886" x="3300413" y="6075363"/>
          <p14:tracePt t="20887" x="3287713" y="6075363"/>
          <p14:tracePt t="20888" x="3267075" y="6062663"/>
          <p14:tracePt t="20889" x="3246438" y="6062663"/>
          <p14:tracePt t="20890" x="3224213" y="6062663"/>
          <p14:tracePt t="20891" x="3203575" y="6053138"/>
          <p14:tracePt t="20892" x="3181350" y="6053138"/>
          <p14:tracePt t="20895" x="3140075" y="6040438"/>
          <p14:tracePt t="20897" x="3117850" y="6032500"/>
          <p14:tracePt t="20897" x="3097213" y="6032500"/>
          <p14:tracePt t="20899" x="3087688" y="6019800"/>
          <p14:tracePt t="20935" x="2598738" y="5913438"/>
          <p14:tracePt t="20935" x="2586038" y="5913438"/>
          <p14:tracePt t="20937" x="2578100" y="5913438"/>
          <p14:tracePt t="20939" x="2565400" y="5913438"/>
          <p14:tracePt t="20940" x="2555875" y="5905500"/>
          <p14:tracePt t="20941" x="2543175" y="5905500"/>
          <p14:tracePt t="20943" x="2535238" y="5905500"/>
          <p14:tracePt t="20945" x="2522538" y="5905500"/>
          <p14:tracePt t="20948" x="2522538" y="5892800"/>
          <p14:tracePt t="20948" x="2514600" y="5892800"/>
          <p14:tracePt t="20951" x="2501900" y="5892800"/>
          <p14:tracePt t="20955" x="2492375" y="5892800"/>
          <p14:tracePt t="20956" x="2492375" y="5883275"/>
          <p14:tracePt t="20958" x="2479675" y="5883275"/>
          <p14:tracePt t="20964" x="2471738" y="5870575"/>
          <p14:tracePt t="20971" x="2459038" y="5870575"/>
          <p14:tracePt t="20974" x="2459038" y="5862638"/>
          <p14:tracePt t="20976" x="2451100" y="5849938"/>
          <p14:tracePt t="20979" x="2436813" y="5842000"/>
          <p14:tracePt t="20985" x="2428875" y="5807075"/>
          <p14:tracePt t="20986" x="2416175" y="5799138"/>
          <p14:tracePt t="20987" x="2416175" y="5786438"/>
          <p14:tracePt t="20990" x="2416175" y="5776913"/>
          <p14:tracePt t="20992" x="2416175" y="5764213"/>
          <p14:tracePt t="20992" x="2408238" y="5756275"/>
          <p14:tracePt t="20995" x="2408238" y="5735638"/>
          <p14:tracePt t="20998" x="2395538" y="5721350"/>
          <p14:tracePt t="21000" x="2395538" y="5700713"/>
          <p14:tracePt t="21002" x="2395538" y="5680075"/>
          <p14:tracePt t="21005" x="2386013" y="5670550"/>
          <p14:tracePt t="21005" x="2386013" y="5657850"/>
          <p14:tracePt t="21007" x="2386013" y="5637213"/>
          <p14:tracePt t="21010" x="2386013" y="5629275"/>
          <p14:tracePt t="21010" x="2386013" y="5614988"/>
          <p14:tracePt t="21013" x="2386013" y="5594350"/>
          <p14:tracePt t="21015" x="2386013" y="5586413"/>
          <p14:tracePt t="21015" x="2386013" y="5573713"/>
          <p14:tracePt t="21017" x="2373313" y="5551488"/>
          <p14:tracePt t="21019" x="2373313" y="5530850"/>
          <p14:tracePt t="21022" x="2373313" y="5522913"/>
          <p14:tracePt t="21022" x="2373313" y="5508625"/>
          <p14:tracePt t="21024" x="2373313" y="5500688"/>
          <p14:tracePt t="21024" x="2373313" y="5487988"/>
          <p14:tracePt t="21025" x="2373313" y="5480050"/>
          <p14:tracePt t="21026" x="2373313" y="5467350"/>
          <p14:tracePt t="21028" x="2373313" y="5445125"/>
          <p14:tracePt t="21030" x="2373313" y="5424488"/>
          <p14:tracePt t="21032" x="2373313" y="5402263"/>
          <p14:tracePt t="21034" x="2373313" y="5394325"/>
          <p14:tracePt t="21035" x="2373313" y="5381625"/>
          <p14:tracePt t="21036" x="2373313" y="5373688"/>
          <p14:tracePt t="21037" x="2373313" y="5360988"/>
          <p14:tracePt t="21039" x="2373313" y="5338763"/>
          <p14:tracePt t="21041" x="2373313" y="5318125"/>
          <p14:tracePt t="21043" x="2373313" y="5310188"/>
          <p14:tracePt t="21044" x="2373313" y="5295900"/>
          <p14:tracePt t="21045" x="2373313" y="5287963"/>
          <p14:tracePt t="21046" x="2373313" y="5275263"/>
          <p14:tracePt t="21049" x="2373313" y="5267325"/>
          <p14:tracePt t="21049" x="2373313" y="5254625"/>
          <p14:tracePt t="21051" x="2373313" y="5245100"/>
          <p14:tracePt t="21053" x="2373313" y="5224463"/>
          <p14:tracePt t="21054" x="2373313" y="5211763"/>
          <p14:tracePt t="21055" x="2373313" y="5203825"/>
          <p14:tracePt t="21057" x="2373313" y="5189538"/>
          <p14:tracePt t="21058" x="2373313" y="5181600"/>
          <p14:tracePt t="21061" x="2373313" y="5160963"/>
          <p14:tracePt t="21063" x="2373313" y="5148263"/>
          <p14:tracePt t="21064" x="2373313" y="5138738"/>
          <p14:tracePt t="21066" x="2373313" y="5126038"/>
          <p14:tracePt t="21068" x="2365375" y="5118100"/>
          <p14:tracePt t="21070" x="2365375" y="5097463"/>
          <p14:tracePt t="21075" x="2365375" y="5075238"/>
          <p14:tracePt t="21078" x="2365375" y="5062538"/>
          <p14:tracePt t="21080" x="2365375" y="5054600"/>
          <p14:tracePt t="21082" x="2352675" y="5041900"/>
          <p14:tracePt t="21084" x="2352675" y="5032375"/>
          <p14:tracePt t="21086" x="2352675" y="5019675"/>
          <p14:tracePt t="21088" x="2352675" y="5011738"/>
          <p14:tracePt t="21089" x="2344738" y="5011738"/>
          <p14:tracePt t="21090" x="2344738" y="4999038"/>
          <p14:tracePt t="21091" x="2344738" y="4991100"/>
          <p14:tracePt t="21093" x="2330450" y="4976813"/>
          <p14:tracePt t="21096" x="2330450" y="4968875"/>
          <p14:tracePt t="21099" x="2322513" y="4956175"/>
          <p14:tracePt t="21100" x="2322513" y="4948238"/>
          <p14:tracePt t="21104" x="2309813" y="4935538"/>
          <p14:tracePt t="21106" x="2309813" y="4926013"/>
          <p14:tracePt t="21108" x="2301875" y="4913313"/>
          <p14:tracePt t="21108" x="2301875" y="4905375"/>
          <p14:tracePt t="21113" x="2289175" y="4892675"/>
          <p14:tracePt t="21117" x="2279650" y="4870450"/>
          <p14:tracePt t="21121" x="2266950" y="4841875"/>
          <p14:tracePt t="21122" x="2259013" y="4819650"/>
          <p14:tracePt t="21124" x="2259013" y="4806950"/>
          <p14:tracePt t="21126" x="2246313" y="4799013"/>
          <p14:tracePt t="21129" x="2238375" y="4778375"/>
          <p14:tracePt t="21129" x="2238375" y="4764088"/>
          <p14:tracePt t="21130" x="2238375" y="4756150"/>
          <p14:tracePt t="21131" x="2224088" y="4743450"/>
          <p14:tracePt t="21133" x="2224088" y="4722813"/>
          <p14:tracePt t="21134" x="2216150" y="4713288"/>
          <p14:tracePt t="21136" x="2216150" y="4700588"/>
          <p14:tracePt t="21137" x="2203450" y="4692650"/>
          <p14:tracePt t="21139" x="2203450" y="4672013"/>
          <p14:tracePt t="21139" x="2195513" y="4672013"/>
          <p14:tracePt t="21140" x="2195513" y="4657725"/>
          <p14:tracePt t="21141" x="2195513" y="4649788"/>
          <p14:tracePt t="21142" x="2182813" y="4637088"/>
          <p14:tracePt t="21144" x="2173288" y="4616450"/>
          <p14:tracePt t="21145" x="2173288" y="4606925"/>
          <p14:tracePt t="21147" x="2173288" y="4586288"/>
          <p14:tracePt t="21148" x="2160588" y="4573588"/>
          <p14:tracePt t="21150" x="2160588" y="4565650"/>
          <p14:tracePt t="21151" x="2152650" y="4543425"/>
          <p14:tracePt t="21154" x="2152650" y="4522788"/>
          <p14:tracePt t="21156" x="2139950" y="4500563"/>
          <p14:tracePt t="21158" x="2139950" y="4479925"/>
          <p14:tracePt t="21159" x="2132013" y="4479925"/>
          <p14:tracePt t="21159" x="2132013" y="4467225"/>
          <p14:tracePt t="21161" x="2132013" y="4459288"/>
          <p14:tracePt t="21162" x="2132013" y="4445000"/>
          <p14:tracePt t="21163" x="2132013" y="4437063"/>
          <p14:tracePt t="21164" x="2132013" y="4416425"/>
          <p14:tracePt t="21167" x="2132013" y="4403725"/>
          <p14:tracePt t="21167" x="2132013" y="4394200"/>
          <p14:tracePt t="21168" x="2132013" y="4381500"/>
          <p14:tracePt t="21170" x="2117725" y="4360863"/>
          <p14:tracePt t="21172" x="2117725" y="4352925"/>
          <p14:tracePt t="21175" x="2117725" y="4338638"/>
          <p14:tracePt t="21175" x="2117725" y="4330700"/>
          <p14:tracePt t="21176" x="2117725" y="4318000"/>
          <p14:tracePt t="21178" x="2117725" y="4310063"/>
          <p14:tracePt t="21179" x="2117725" y="4297363"/>
          <p14:tracePt t="21181" x="2117725" y="4275138"/>
          <p14:tracePt t="21183" x="2117725" y="4267200"/>
          <p14:tracePt t="21185" x="2117725" y="4254500"/>
          <p14:tracePt t="21187" x="2117725" y="4233863"/>
          <p14:tracePt t="21191" x="2117725" y="4224338"/>
          <p14:tracePt t="21191" x="2117725" y="4211638"/>
          <p14:tracePt t="21193" x="2117725" y="4203700"/>
          <p14:tracePt t="21194" x="2117725" y="4191000"/>
          <p14:tracePt t="21196" x="2117725" y="4181475"/>
          <p14:tracePt t="21198" x="2117725" y="4168775"/>
          <p14:tracePt t="21200" x="2117725" y="4160838"/>
          <p14:tracePt t="21201" x="2117725" y="4148138"/>
          <p14:tracePt t="21204" x="2117725" y="4140200"/>
          <p14:tracePt t="21205" x="2117725" y="4127500"/>
          <p14:tracePt t="21208" x="2117725" y="4117975"/>
          <p14:tracePt t="21210" x="2117725" y="4105275"/>
          <p14:tracePt t="21212" x="2117725" y="4097338"/>
          <p14:tracePt t="21214" x="2117725" y="4084638"/>
          <p14:tracePt t="21218" x="2117725" y="4075113"/>
          <p14:tracePt t="21220" x="2117725" y="4062413"/>
          <p14:tracePt t="21222" x="2117725" y="4054475"/>
          <p14:tracePt t="21225" x="2117725" y="4041775"/>
          <p14:tracePt t="21229" x="2117725" y="4033838"/>
          <p14:tracePt t="21231" x="2109788" y="4021138"/>
          <p14:tracePt t="21233" x="2109788" y="4011613"/>
          <p14:tracePt t="21236" x="2109788" y="3998913"/>
          <p14:tracePt t="21238" x="2109788" y="3990975"/>
          <p14:tracePt t="21240" x="2109788" y="3978275"/>
          <p14:tracePt t="21245" x="2109788" y="3956050"/>
          <p14:tracePt t="21247" x="2109788" y="3948113"/>
          <p14:tracePt t="21250" x="2109788" y="3935413"/>
          <p14:tracePt t="21252" x="2109788" y="3927475"/>
          <p14:tracePt t="21254" x="2109788" y="3914775"/>
          <p14:tracePt t="21256" x="2109788" y="3905250"/>
          <p14:tracePt t="21258" x="2097088" y="3892550"/>
          <p14:tracePt t="21259" x="2097088" y="3884613"/>
          <p14:tracePt t="21261" x="2097088" y="3871913"/>
          <p14:tracePt t="21262" x="2097088" y="3862388"/>
          <p14:tracePt t="21263" x="2097088" y="3849688"/>
          <p14:tracePt t="21265" x="2097088" y="3829050"/>
          <p14:tracePt t="21267" x="2097088" y="3821113"/>
          <p14:tracePt t="21270" x="2097088" y="3808413"/>
          <p14:tracePt t="21270" x="2097088" y="3798888"/>
          <p14:tracePt t="21271" x="2097088" y="3786188"/>
          <p14:tracePt t="21273" x="2097088" y="3778250"/>
          <p14:tracePt t="21274" x="2097088" y="3765550"/>
          <p14:tracePt t="21275" x="2097088" y="3756025"/>
          <p14:tracePt t="21278" x="2097088" y="3735388"/>
          <p14:tracePt t="21279" x="2097088" y="3722688"/>
          <p14:tracePt t="21280" x="2097088" y="3714750"/>
          <p14:tracePt t="21281" x="2097088" y="3702050"/>
          <p14:tracePt t="21283" x="2097088" y="3679825"/>
          <p14:tracePt t="21285" x="2097088" y="3671888"/>
          <p14:tracePt t="21286" x="2097088" y="3659188"/>
          <p14:tracePt t="21287" x="2097088" y="3649663"/>
          <p14:tracePt t="21288" x="2097088" y="3636963"/>
          <p14:tracePt t="21290" x="2097088" y="3616325"/>
          <p14:tracePt t="21292" x="2105025" y="3595688"/>
          <p14:tracePt t="21295" x="2105025" y="3586163"/>
          <p14:tracePt t="21296" x="2105025" y="3565525"/>
          <p14:tracePt t="21299" x="2105025" y="3552825"/>
          <p14:tracePt t="21301" x="2105025" y="3530600"/>
          <p14:tracePt t="21302" x="2105025" y="3522663"/>
          <p14:tracePt t="21305" x="2105025" y="3502025"/>
          <p14:tracePt t="21307" x="2105025" y="3489325"/>
          <p14:tracePt t="21308" x="2105025" y="3479800"/>
          <p14:tracePt t="21309" x="2105025" y="3467100"/>
          <p14:tracePt t="21312" x="2105025" y="3459163"/>
          <p14:tracePt t="21312" x="2105025" y="3446463"/>
          <p14:tracePt t="21314" x="2105025" y="3436938"/>
          <p14:tracePt t="21315" x="2105025" y="3424238"/>
          <p14:tracePt t="21318" x="2105025" y="3416300"/>
          <p14:tracePt t="21320" x="2105025" y="3403600"/>
          <p14:tracePt t="21322" x="2105025" y="3395663"/>
          <p14:tracePt t="21323" x="2105025" y="3382963"/>
          <p14:tracePt t="21332" x="2105025" y="3360738"/>
          <p14:tracePt t="21334" x="2105025" y="3340100"/>
          <p14:tracePt t="21335" x="2105025" y="3330575"/>
          <p14:tracePt t="21340" x="2105025" y="3317875"/>
          <p14:tracePt t="21343" x="2105025" y="3309938"/>
          <p14:tracePt t="21346" x="2105025" y="3297238"/>
          <p14:tracePt t="21350" x="2105025" y="3289300"/>
          <p14:tracePt t="21354" x="2105025" y="3276600"/>
          <p14:tracePt t="21360" x="2117725" y="3267075"/>
          <p14:tracePt t="21366" x="2117725" y="3254375"/>
          <p14:tracePt t="21367" x="2117725" y="3246438"/>
          <p14:tracePt t="21369" x="2117725" y="3233738"/>
          <p14:tracePt t="21372" x="2117725" y="3224213"/>
          <p14:tracePt t="21376" x="2117725" y="3211513"/>
          <p14:tracePt t="21380" x="2117725" y="3203575"/>
          <p14:tracePt t="21382" x="2117725" y="3190875"/>
          <p14:tracePt t="21382" x="2127250" y="3190875"/>
          <p14:tracePt t="21384" x="2127250" y="3182938"/>
          <p14:tracePt t="21388" x="2127250" y="3170238"/>
          <p14:tracePt t="21389" x="2127250" y="3160713"/>
          <p14:tracePt t="21391" x="2127250" y="3148013"/>
          <p14:tracePt t="21391" x="2139950" y="3148013"/>
          <p14:tracePt t="21393" x="2139950" y="3140075"/>
          <p14:tracePt t="21396" x="2139950" y="3127375"/>
          <p14:tracePt t="21397" x="2139950" y="3117850"/>
          <p14:tracePt t="21398" x="2147888" y="3105150"/>
          <p14:tracePt t="21400" x="2147888" y="3097213"/>
          <p14:tracePt t="21401" x="2160588" y="3084513"/>
          <p14:tracePt t="21402" x="2160588" y="3076575"/>
          <p14:tracePt t="21405" x="2160588" y="3063875"/>
          <p14:tracePt t="21405" x="2160588" y="3054350"/>
          <p14:tracePt t="21406" x="2170113" y="3054350"/>
          <p14:tracePt t="21407" x="2170113" y="3041650"/>
          <p14:tracePt t="21408" x="2170113" y="3033713"/>
          <p14:tracePt t="21411" x="2182813" y="3021013"/>
          <p14:tracePt t="21412" x="2182813" y="3011488"/>
          <p14:tracePt t="21414" x="2190750" y="2998788"/>
          <p14:tracePt t="21415" x="2190750" y="2990850"/>
          <p14:tracePt t="21416" x="2190750" y="2978150"/>
          <p14:tracePt t="21417" x="2203450" y="2970213"/>
          <p14:tracePt t="21418" x="2203450" y="2957513"/>
          <p14:tracePt t="21420" x="2211388" y="2947988"/>
          <p14:tracePt t="21421" x="2211388" y="2935288"/>
          <p14:tracePt t="21423" x="2224088" y="2927350"/>
          <p14:tracePt t="21424" x="2224088" y="2914650"/>
          <p14:tracePt t="21425" x="2224088" y="2905125"/>
          <p14:tracePt t="21428" x="2233613" y="2884488"/>
          <p14:tracePt t="21429" x="2233613" y="2871788"/>
          <p14:tracePt t="21430" x="2246313" y="2863850"/>
          <p14:tracePt t="21432" x="2254250" y="2851150"/>
          <p14:tracePt t="21433" x="2254250" y="2841625"/>
          <p14:tracePt t="21434" x="2254250" y="2828925"/>
          <p14:tracePt t="21437" x="2266950" y="2820988"/>
          <p14:tracePt t="21438" x="2266950" y="2808288"/>
          <p14:tracePt t="21438" x="2266950" y="2798763"/>
          <p14:tracePt t="21440" x="2276475" y="2786063"/>
          <p14:tracePt t="21441" x="2276475" y="2778125"/>
          <p14:tracePt t="21443" x="2289175" y="2757488"/>
          <p14:tracePt t="21447" x="2297113" y="2744788"/>
          <p14:tracePt t="21448" x="2297113" y="2735263"/>
          <p14:tracePt t="21449" x="2297113" y="2722563"/>
          <p14:tracePt t="21450" x="2309813" y="2714625"/>
          <p14:tracePt t="21451" x="2309813" y="2701925"/>
          <p14:tracePt t="21453" x="2317750" y="2692400"/>
          <p14:tracePt t="21456" x="2317750" y="2671763"/>
          <p14:tracePt t="21457" x="2317750" y="2659063"/>
          <p14:tracePt t="21458" x="2330450" y="2651125"/>
          <p14:tracePt t="21462" x="2339975" y="2628900"/>
          <p14:tracePt t="21464" x="2339975" y="2616200"/>
          <p14:tracePt t="21466" x="2352675" y="2608263"/>
          <p14:tracePt t="21469" x="2352675" y="2595563"/>
          <p14:tracePt t="21469" x="2352675" y="2586038"/>
          <p14:tracePt t="21471" x="2360613" y="2586038"/>
          <p14:tracePt t="21472" x="2360613" y="2573338"/>
          <p14:tracePt t="21474" x="2360613" y="2565400"/>
          <p14:tracePt t="21478" x="2360613" y="2552700"/>
          <p14:tracePt t="21478" x="2373313" y="2552700"/>
          <p14:tracePt t="21479" x="2373313" y="2544763"/>
          <p14:tracePt t="21482" x="2373313" y="2532063"/>
          <p14:tracePt t="21486" x="2382838" y="2522538"/>
          <p14:tracePt t="21488" x="2382838" y="2509838"/>
          <p14:tracePt t="21493" x="2382838" y="2501900"/>
          <p14:tracePt t="21496" x="2382838" y="2489200"/>
          <p14:tracePt t="21497" x="2395538" y="2489200"/>
          <p14:tracePt t="21498" x="2395538" y="2479675"/>
          <p14:tracePt t="21502" x="2395538" y="2466975"/>
          <p14:tracePt t="21507" x="2403475" y="2459038"/>
          <p14:tracePt t="21509" x="2403475" y="2446338"/>
          <p14:tracePt t="21512" x="2403475" y="2438400"/>
          <p14:tracePt t="21515" x="2403475" y="2425700"/>
          <p14:tracePt t="21518" x="2416175" y="2416175"/>
          <p14:tracePt t="21521" x="2416175" y="2403475"/>
          <p14:tracePt t="21524" x="2416175" y="2395538"/>
          <p14:tracePt t="21526" x="2424113" y="2382838"/>
          <p14:tracePt t="21529" x="2424113" y="2373313"/>
          <p14:tracePt t="21531" x="2424113" y="2360613"/>
          <p14:tracePt t="21534" x="2424113" y="2352675"/>
          <p14:tracePt t="21535" x="2424113" y="2339975"/>
          <p14:tracePt t="21539" x="2436813" y="2332038"/>
          <p14:tracePt t="21541" x="2436813" y="2319338"/>
          <p14:tracePt t="21544" x="2436813" y="2309813"/>
          <p14:tracePt t="21545" x="2446338" y="2297113"/>
          <p14:tracePt t="21548" x="2446338" y="2289175"/>
          <p14:tracePt t="21551" x="2446338" y="2276475"/>
          <p14:tracePt t="21554" x="2446338" y="2266950"/>
          <p14:tracePt t="21556" x="2459038" y="2254250"/>
          <p14:tracePt t="21558" x="2459038" y="2246313"/>
          <p14:tracePt t="21561" x="2459038" y="2233613"/>
          <p14:tracePt t="21563" x="2466975" y="2225675"/>
          <p14:tracePt t="21565" x="2466975" y="2212975"/>
          <p14:tracePt t="21567" x="2479675" y="2203450"/>
          <p14:tracePt t="21570" x="2479675" y="2190750"/>
          <p14:tracePt t="21572" x="2479675" y="2182813"/>
          <p14:tracePt t="21575" x="2479675" y="2170113"/>
          <p14:tracePt t="21577" x="2489200" y="2160588"/>
          <p14:tracePt t="21579" x="2489200" y="2147888"/>
          <p14:tracePt t="21582" x="2501900" y="2139950"/>
          <p14:tracePt t="21584" x="2501900" y="2127250"/>
          <p14:tracePt t="21587" x="2509838" y="2119313"/>
          <p14:tracePt t="21588" x="2509838" y="2106613"/>
          <p14:tracePt t="21590" x="2509838" y="2097088"/>
          <p14:tracePt t="21593" x="2522538" y="2084388"/>
          <p14:tracePt t="21596" x="2522538" y="2076450"/>
          <p14:tracePt t="21598" x="2522538" y="2063750"/>
          <p14:tracePt t="21600" x="2530475" y="2054225"/>
          <p14:tracePt t="21603" x="2530475" y="2041525"/>
          <p14:tracePt t="21605" x="2543175" y="2033588"/>
          <p14:tracePt t="21609" x="2543175" y="2020888"/>
          <p14:tracePt t="21611" x="2543175" y="2012950"/>
          <p14:tracePt t="21613" x="2552700" y="2000250"/>
          <p14:tracePt t="21618" x="2552700" y="1990725"/>
          <p14:tracePt t="21621" x="2565400" y="1978025"/>
          <p14:tracePt t="21623" x="2565400" y="1970088"/>
          <p14:tracePt t="21626" x="2565400" y="1957388"/>
          <p14:tracePt t="21629" x="2573338" y="1947863"/>
          <p14:tracePt t="21631" x="2573338" y="1935163"/>
          <p14:tracePt t="21635" x="2573338" y="1927225"/>
          <p14:tracePt t="21636" x="2586038" y="1927225"/>
          <p14:tracePt t="21637" x="2586038" y="1914525"/>
          <p14:tracePt t="21640" x="2586038" y="1906588"/>
          <p14:tracePt t="21644" x="2586038" y="1893888"/>
          <p14:tracePt t="21644" x="2595563" y="1893888"/>
          <p14:tracePt t="21647" x="2595563" y="1884363"/>
          <p14:tracePt t="21650" x="2595563" y="1871663"/>
          <p14:tracePt t="21654" x="2608263" y="1863725"/>
          <p14:tracePt t="21658" x="2608263" y="1851025"/>
          <p14:tracePt t="21661" x="2608263" y="1841500"/>
          <p14:tracePt t="21666" x="2616200" y="1820863"/>
          <p14:tracePt t="21669" x="2616200" y="1808163"/>
          <p14:tracePt t="21674" x="2616200" y="1800225"/>
          <p14:tracePt t="21677" x="2628900" y="1787525"/>
          <p14:tracePt t="21680" x="2628900" y="1778000"/>
          <p14:tracePt t="21686" x="2628900" y="1765300"/>
          <p14:tracePt t="21689" x="2636838" y="1744663"/>
          <p14:tracePt t="21691" x="2636838" y="1735138"/>
          <p14:tracePt t="21696" x="2636838" y="1722438"/>
          <p14:tracePt t="21698" x="2636838" y="1714500"/>
          <p14:tracePt t="21701" x="2636838" y="1701800"/>
          <p14:tracePt t="21704" x="2649538" y="1693863"/>
          <p14:tracePt t="21706" x="2649538" y="1681163"/>
          <p14:tracePt t="21709" x="2649538" y="1671638"/>
          <p14:tracePt t="21711" x="2649538" y="1658938"/>
          <p14:tracePt t="21712" x="2649538" y="1651000"/>
          <p14:tracePt t="21716" x="2659063" y="1638300"/>
          <p14:tracePt t="21718" x="2659063" y="1628775"/>
          <p14:tracePt t="21720" x="2659063" y="1616075"/>
          <p14:tracePt t="21721" x="2659063" y="1608138"/>
          <p14:tracePt t="21723" x="2659063" y="1595438"/>
          <p14:tracePt t="21727" x="2671763" y="1587500"/>
          <p14:tracePt t="21728" x="2671763" y="1574800"/>
          <p14:tracePt t="21731" x="2671763" y="1565275"/>
          <p14:tracePt t="21733" x="2671763" y="1552575"/>
          <p14:tracePt t="21734" x="2679700" y="1552575"/>
          <p14:tracePt t="21736" x="2679700" y="1544638"/>
          <p14:tracePt t="21738" x="2679700" y="1531938"/>
          <p14:tracePt t="21741" x="2679700" y="1522413"/>
          <p14:tracePt t="21741" x="2679700" y="1509713"/>
          <p14:tracePt t="21745" x="2692400" y="1501775"/>
          <p14:tracePt t="21746" x="2692400" y="1489075"/>
          <p14:tracePt t="21750" x="2692400" y="1481138"/>
          <p14:tracePt t="21750" x="2701925" y="1481138"/>
          <p14:tracePt t="21752" x="2701925" y="1468438"/>
          <p14:tracePt t="21755" x="2701925" y="1458913"/>
          <p14:tracePt t="21757" x="2701925" y="1446213"/>
          <p14:tracePt t="21761" x="2714625" y="1438275"/>
          <p14:tracePt t="21763" x="2714625" y="1425575"/>
          <p14:tracePt t="21767" x="2714625" y="1416050"/>
          <p14:tracePt t="21768" x="2722563" y="1416050"/>
          <p14:tracePt t="21769" x="2722563" y="1403350"/>
          <p14:tracePt t="21773" x="2722563" y="1395413"/>
          <p14:tracePt t="21775" x="2722563" y="1382713"/>
          <p14:tracePt t="21777" x="2735263" y="1382713"/>
          <p14:tracePt t="21779" x="2735263" y="1374775"/>
          <p14:tracePt t="21781" x="2735263" y="1362075"/>
          <p14:tracePt t="21785" x="2735263" y="1352550"/>
          <p14:tracePt t="21786" x="2743200" y="1352550"/>
          <p14:tracePt t="21789" x="2743200" y="1339850"/>
          <p14:tracePt t="21793" x="2743200" y="1331913"/>
          <p14:tracePt t="21798" x="2755900" y="1319213"/>
          <p14:tracePt t="21801" x="2755900" y="1309688"/>
          <p14:tracePt t="21803" x="2755900" y="1296988"/>
          <p14:tracePt t="21808" x="2765425" y="1296988"/>
          <p14:tracePt t="21810" x="2765425" y="1289050"/>
          <p14:tracePt t="21814" x="2765425" y="1276350"/>
          <p14:tracePt t="21820" x="2765425" y="1268413"/>
          <p14:tracePt t="21825" x="2778125" y="1255713"/>
          <p14:tracePt t="21833" x="2778125" y="1246188"/>
          <p14:tracePt t="21841" x="2778125" y="1233488"/>
          <p14:tracePt t="21844" x="2786063" y="1233488"/>
          <p14:tracePt t="21846" x="2786063" y="1225550"/>
          <p14:tracePt t="21853" x="2786063" y="1212850"/>
          <p14:tracePt t="21859" x="2786063" y="1203325"/>
          <p14:tracePt t="21863" x="2798763" y="1203325"/>
          <p14:tracePt t="21865" x="2798763" y="1190625"/>
          <p14:tracePt t="21870" x="2798763" y="1182688"/>
          <p14:tracePt t="21877" x="2798763" y="1169988"/>
          <p14:tracePt t="21879" x="2808288" y="1169988"/>
          <p14:tracePt t="21882" x="2808288" y="1162050"/>
          <p14:tracePt t="21889" x="2808288" y="1149350"/>
          <p14:tracePt t="21897" x="2808288" y="1139825"/>
          <p14:tracePt t="21897" x="2820988" y="1139825"/>
          <p14:tracePt t="21908" x="2820988" y="1127125"/>
          <p14:tracePt t="21913" x="2828925" y="1127125"/>
          <p14:tracePt t="21928" x="2841625" y="1119188"/>
          <p14:tracePt t="21940" x="2849563" y="1119188"/>
          <p14:tracePt t="21948" x="2862263" y="1119188"/>
          <p14:tracePt t="21951" x="2862263" y="1106488"/>
          <p14:tracePt t="21958" x="2871788" y="1106488"/>
          <p14:tracePt t="21969" x="2884488" y="1106488"/>
          <p14:tracePt t="21978" x="2892425" y="1106488"/>
          <p14:tracePt t="21987" x="2905125" y="1106488"/>
          <p14:tracePt t="21989" x="2905125" y="1096963"/>
          <p14:tracePt t="21995" x="2914650" y="1096963"/>
          <p14:tracePt t="22000" x="2927350" y="1096963"/>
          <p14:tracePt t="22005" x="2935288" y="1096963"/>
          <p14:tracePt t="22011" x="2947988" y="1096963"/>
          <p14:tracePt t="22017" x="2955925" y="1096963"/>
          <p14:tracePt t="22022" x="2968625" y="1096963"/>
          <p14:tracePt t="22023" x="2968625" y="1106488"/>
          <p14:tracePt t="22027" x="2978150" y="1106488"/>
          <p14:tracePt t="22033" x="2990850" y="1106488"/>
          <p14:tracePt t="22037" x="2998788" y="1114425"/>
          <p14:tracePt t="22042" x="3011488" y="1127125"/>
          <p14:tracePt t="22047" x="3021013" y="1127125"/>
          <p14:tracePt t="22051" x="3033713" y="1136650"/>
          <p14:tracePt t="22056" x="3041650" y="1136650"/>
          <p14:tracePt t="22059" x="3041650" y="1149350"/>
          <p14:tracePt t="22061" x="3054350" y="1149350"/>
          <p14:tracePt t="22066" x="3062288" y="1157288"/>
          <p14:tracePt t="22074" x="3074988" y="1157288"/>
          <p14:tracePt t="22076" x="3074988" y="1169988"/>
          <p14:tracePt t="22082" x="3084513" y="1169988"/>
          <p14:tracePt t="22085" x="3084513" y="1177925"/>
          <p14:tracePt t="22090" x="3097213" y="1177925"/>
          <p14:tracePt t="22097" x="3097213" y="1190625"/>
          <p14:tracePt t="22103" x="3105150" y="1190625"/>
          <p14:tracePt t="22109" x="3105150" y="1200150"/>
          <p14:tracePt t="22114" x="3117850" y="1200150"/>
          <p14:tracePt t="22114" x="3117850" y="1212850"/>
          <p14:tracePt t="22120" x="3127375" y="1220788"/>
          <p14:tracePt t="22126" x="3127375" y="1233488"/>
          <p14:tracePt t="22127" x="3140075" y="1233488"/>
          <p14:tracePt t="22130" x="3140075" y="1243013"/>
          <p14:tracePt t="22135" x="3148013" y="1255713"/>
          <p14:tracePt t="22140" x="3148013" y="1263650"/>
          <p14:tracePt t="22143" x="3160713" y="1276350"/>
          <p14:tracePt t="22148" x="3160713" y="1284288"/>
          <p14:tracePt t="22150" x="3168650" y="1284288"/>
          <p14:tracePt t="22152" x="3168650" y="1296988"/>
          <p14:tracePt t="22155" x="3168650" y="1306513"/>
          <p14:tracePt t="22156" x="3181350" y="1306513"/>
          <p14:tracePt t="22157" x="3181350" y="1319213"/>
          <p14:tracePt t="22161" x="3181350" y="1327150"/>
          <p14:tracePt t="22162" x="3190875" y="1327150"/>
          <p14:tracePt t="22164" x="3190875" y="1339850"/>
          <p14:tracePt t="22168" x="3190875" y="1349375"/>
          <p14:tracePt t="22169" x="3203575" y="1349375"/>
          <p14:tracePt t="22171" x="3203575" y="1362075"/>
          <p14:tracePt t="22176" x="3203575" y="1370013"/>
          <p14:tracePt t="22179" x="3211513" y="1370013"/>
          <p14:tracePt t="22180" x="3211513" y="1382713"/>
          <p14:tracePt t="22185" x="3211513" y="1390650"/>
          <p14:tracePt t="22190" x="3224213" y="1403350"/>
          <p14:tracePt t="22196" x="3224213" y="1412875"/>
          <p14:tracePt t="22203" x="3233738" y="1425575"/>
          <p14:tracePt t="22208" x="3233738" y="1433513"/>
          <p14:tracePt t="22217" x="3233738" y="1446213"/>
          <p14:tracePt t="22218" x="3246438" y="1446213"/>
          <p14:tracePt t="22223" x="3246438" y="1455738"/>
          <p14:tracePt t="22232" x="3246438" y="1468438"/>
          <p14:tracePt t="22233" x="3246438" y="1476375"/>
          <p14:tracePt t="22236" x="3254375" y="1476375"/>
          <p14:tracePt t="22238" x="3254375" y="1489075"/>
          <p14:tracePt t="22243" x="3254375" y="1497013"/>
          <p14:tracePt t="22247" x="3254375" y="1509713"/>
          <p14:tracePt t="22249" x="3254375" y="1519238"/>
          <p14:tracePt t="22255" x="3254375" y="1531938"/>
          <p14:tracePt t="22259" x="3254375" y="1539875"/>
          <p14:tracePt t="22267" x="3267075" y="1562100"/>
          <p14:tracePt t="22269" x="3267075" y="1574800"/>
          <p14:tracePt t="22272" x="3267075" y="1582738"/>
          <p14:tracePt t="22277" x="3267075" y="1595438"/>
          <p14:tracePt t="22281" x="3267075" y="1603375"/>
          <p14:tracePt t="22285" x="3267075" y="1616075"/>
          <p14:tracePt t="22290" x="3267075" y="1625600"/>
          <p14:tracePt t="22294" x="3267075" y="1638300"/>
          <p14:tracePt t="22297" x="3267075" y="1646238"/>
          <p14:tracePt t="22300" x="3267075" y="1658938"/>
          <p14:tracePt t="22305" x="3267075" y="1668463"/>
          <p14:tracePt t="22309" x="3267075" y="1681163"/>
          <p14:tracePt t="22313" x="3267075" y="1689100"/>
          <p14:tracePt t="22317" x="3267075" y="1701800"/>
          <p14:tracePt t="22320" x="3267075" y="1709738"/>
          <p14:tracePt t="22324" x="3267075" y="1722438"/>
          <p14:tracePt t="22325" x="3275013" y="1722438"/>
          <p14:tracePt t="22325" x="3275013" y="1731963"/>
          <p14:tracePt t="22329" x="3275013" y="1744663"/>
          <p14:tracePt t="22331" x="3275013" y="1752600"/>
          <p14:tracePt t="22335" x="3275013" y="1765300"/>
          <p14:tracePt t="22338" x="3275013" y="1774825"/>
          <p14:tracePt t="22340" x="3275013" y="1787525"/>
          <p14:tracePt t="22341" x="3275013" y="1795463"/>
          <p14:tracePt t="22342" x="3287713" y="1795463"/>
          <p14:tracePt t="22344" x="3287713" y="1808163"/>
          <p14:tracePt t="22346" x="3287713" y="1816100"/>
          <p14:tracePt t="22350" x="3287713" y="1828800"/>
          <p14:tracePt t="22353" x="3297238" y="1838325"/>
          <p14:tracePt t="22355" x="3297238" y="1851025"/>
          <p14:tracePt t="22358" x="3297238" y="1858963"/>
          <p14:tracePt t="22360" x="3309938" y="1871663"/>
          <p14:tracePt t="22363" x="3309938" y="1881188"/>
          <p14:tracePt t="22365" x="3309938" y="1893888"/>
          <p14:tracePt t="22368" x="3317875" y="1893888"/>
          <p14:tracePt t="22368" x="3317875" y="1901825"/>
          <p14:tracePt t="22376" x="3330575" y="1922463"/>
          <p14:tracePt t="22377" x="3330575" y="1935163"/>
          <p14:tracePt t="22381" x="3340100" y="1944688"/>
          <p14:tracePt t="22384" x="3340100" y="1957388"/>
          <p14:tracePt t="22387" x="3352800" y="1965325"/>
          <p14:tracePt t="22390" x="3352800" y="1978025"/>
          <p14:tracePt t="22394" x="3360738" y="1987550"/>
          <p14:tracePt t="22400" x="3360738" y="2008188"/>
          <p14:tracePt t="22407" x="3360738" y="2028825"/>
          <p14:tracePt t="22410" x="3360738" y="2041525"/>
          <p14:tracePt t="22414" x="3360738" y="2051050"/>
          <p14:tracePt t="22417" x="3360738" y="2063750"/>
          <p14:tracePt t="22422" x="3360738" y="2071688"/>
          <p14:tracePt t="22425" x="3360738" y="2084388"/>
          <p14:tracePt t="22429" x="3352800" y="2093913"/>
          <p14:tracePt t="22431" x="3352800" y="2106613"/>
          <p14:tracePt t="22435" x="3352800" y="2114550"/>
          <p14:tracePt t="22438" x="3352800" y="2127250"/>
          <p14:tracePt t="22442" x="3343275" y="2135188"/>
          <p14:tracePt t="22443" x="3343275" y="2147888"/>
          <p14:tracePt t="22447" x="3343275" y="2157413"/>
          <p14:tracePt t="22450" x="3343275" y="2170113"/>
          <p14:tracePt t="22452" x="3343275" y="2178050"/>
          <p14:tracePt t="22455" x="3343275" y="2190750"/>
          <p14:tracePt t="22457" x="3343275" y="2200275"/>
          <p14:tracePt t="22460" x="3343275" y="2212975"/>
          <p14:tracePt t="22462" x="3343275" y="2220913"/>
          <p14:tracePt t="22464" x="3343275" y="2233613"/>
          <p14:tracePt t="22465" x="3343275" y="2241550"/>
          <p14:tracePt t="22468" x="3343275" y="2254250"/>
          <p14:tracePt t="22470" x="3343275" y="2263775"/>
          <p14:tracePt t="22473" x="3343275" y="2276475"/>
          <p14:tracePt t="22475" x="3343275" y="2284413"/>
          <p14:tracePt t="22477" x="3343275" y="2297113"/>
          <p14:tracePt t="22479" x="3343275" y="2306638"/>
          <p14:tracePt t="22481" x="3343275" y="2319338"/>
          <p14:tracePt t="22481" x="3343275" y="2327275"/>
          <p14:tracePt t="22484" x="3343275" y="2339975"/>
          <p14:tracePt t="22486" x="3343275" y="2347913"/>
          <p14:tracePt t="22487" x="3343275" y="2360613"/>
          <p14:tracePt t="22490" x="3343275" y="2370138"/>
          <p14:tracePt t="22491" x="3343275" y="2382838"/>
          <p14:tracePt t="22492" x="3343275" y="2390775"/>
          <p14:tracePt t="22495" x="3343275" y="2403475"/>
          <p14:tracePt t="22497" x="3343275" y="2413000"/>
          <p14:tracePt t="22498" x="3343275" y="2425700"/>
          <p14:tracePt t="22499" x="3343275" y="2433638"/>
          <p14:tracePt t="22502" x="3343275" y="2446338"/>
          <p14:tracePt t="22502" x="3343275" y="2454275"/>
          <p14:tracePt t="22504" x="3343275" y="2466975"/>
          <p14:tracePt t="22506" x="3343275" y="2476500"/>
          <p14:tracePt t="22508" x="3343275" y="2489200"/>
          <p14:tracePt t="22509" x="3343275" y="2497138"/>
          <p14:tracePt t="22511" x="3343275" y="2509838"/>
          <p14:tracePt t="22514" x="3352800" y="2519363"/>
          <p14:tracePt t="22516" x="3352800" y="2532063"/>
          <p14:tracePt t="22517" x="3352800" y="2540000"/>
          <p14:tracePt t="22519" x="3352800" y="2552700"/>
          <p14:tracePt t="22520" x="3352800" y="2560638"/>
          <p14:tracePt t="22522" x="3352800" y="2573338"/>
          <p14:tracePt t="22525" x="3352800" y="2582863"/>
          <p14:tracePt t="22526" x="3360738" y="2595563"/>
          <p14:tracePt t="22529" x="3360738" y="2603500"/>
          <p14:tracePt t="22533" x="3360738" y="2616200"/>
          <p14:tracePt t="22535" x="3360738" y="2624138"/>
          <p14:tracePt t="22539" x="3360738" y="2638425"/>
          <p14:tracePt t="22541" x="3373438" y="2646363"/>
          <p14:tracePt t="22545" x="3373438" y="2667000"/>
          <p14:tracePt t="22550" x="3373438" y="2679700"/>
          <p14:tracePt t="22552" x="3381375" y="2689225"/>
          <p14:tracePt t="22556" x="3381375" y="2701925"/>
          <p14:tracePt t="22560" x="3381375" y="2709863"/>
          <p14:tracePt t="22566" x="3394075" y="2730500"/>
          <p14:tracePt t="22570" x="3394075" y="2744788"/>
          <p14:tracePt t="22573" x="3394075" y="2752725"/>
          <p14:tracePt t="22577" x="3394075" y="2765425"/>
          <p14:tracePt t="22579" x="3403600" y="2765425"/>
          <p14:tracePt t="22580" x="3403600" y="2773363"/>
          <p14:tracePt t="22582" x="3403600" y="2786063"/>
          <p14:tracePt t="22586" x="3403600" y="2795588"/>
          <p14:tracePt t="22589" x="3416300" y="2808288"/>
          <p14:tracePt t="22591" x="3416300" y="2816225"/>
          <p14:tracePt t="22595" x="3416300" y="2828925"/>
          <p14:tracePt t="22596" x="3416300" y="2836863"/>
          <p14:tracePt t="22600" x="3416300" y="2851150"/>
          <p14:tracePt t="22602" x="3416300" y="2859088"/>
          <p14:tracePt t="22605" x="3416300" y="2871788"/>
          <p14:tracePt t="22606" x="3416300" y="2879725"/>
          <p14:tracePt t="22608" x="3424238" y="2892425"/>
          <p14:tracePt t="22610" x="3424238" y="2901950"/>
          <p14:tracePt t="22614" x="3424238" y="2914650"/>
          <p14:tracePt t="22615" x="3424238" y="2922588"/>
          <p14:tracePt t="22617" x="3424238" y="2935288"/>
          <p14:tracePt t="22620" x="3424238" y="2943225"/>
          <p14:tracePt t="22622" x="3424238" y="2957513"/>
          <p14:tracePt t="22623" x="3424238" y="2965450"/>
          <p14:tracePt t="22625" x="3424238" y="2978150"/>
          <p14:tracePt t="22629" x="3424238" y="2986088"/>
          <p14:tracePt t="22629" x="3424238" y="2998788"/>
          <p14:tracePt t="22632" x="3424238" y="3008313"/>
          <p14:tracePt t="22632" x="3424238" y="3021013"/>
          <p14:tracePt t="22635" x="3424238" y="3028950"/>
          <p14:tracePt t="22637" x="3424238" y="3041650"/>
          <p14:tracePt t="22640" x="3424238" y="3049588"/>
          <p14:tracePt t="22640" x="3424238" y="3063875"/>
          <p14:tracePt t="22643" x="3424238" y="3071813"/>
          <p14:tracePt t="22643" x="3424238" y="3084513"/>
          <p14:tracePt t="22649" x="3424238" y="3105150"/>
          <p14:tracePt t="22654" x="3424238" y="3127375"/>
          <p14:tracePt t="22657" x="3424238" y="3135313"/>
          <p14:tracePt t="22660" x="3424238" y="3148013"/>
          <p14:tracePt t="22665" x="3436938" y="3170238"/>
          <p14:tracePt t="22667" x="3436938" y="3178175"/>
          <p14:tracePt t="22670" x="3436938" y="3190875"/>
          <p14:tracePt t="22674" x="3436938" y="3198813"/>
          <p14:tracePt t="22679" x="3436938" y="3211513"/>
          <p14:tracePt t="22687" x="3436938" y="3221038"/>
          <p14:tracePt t="22692" x="3436938" y="3233738"/>
          <p14:tracePt t="22700" x="3436938" y="3241675"/>
          <p14:tracePt t="22703" x="3436938" y="3254375"/>
          <p14:tracePt t="22709" x="3436938" y="3262313"/>
          <p14:tracePt t="22714" x="3436938" y="3276600"/>
          <p14:tracePt t="22719" x="3436938" y="3284538"/>
          <p14:tracePt t="22725" x="3436938" y="3297238"/>
          <p14:tracePt t="22730" x="3436938" y="3305175"/>
          <p14:tracePt t="22736" x="3436938" y="3327400"/>
          <p14:tracePt t="22739" x="3436938" y="3340100"/>
          <p14:tracePt t="22743" x="3436938" y="3348038"/>
          <p14:tracePt t="22747" x="3436938" y="3360738"/>
          <p14:tracePt t="22751" x="3436938" y="3368675"/>
          <p14:tracePt t="22753" x="3429000" y="3382963"/>
          <p14:tracePt t="22757" x="3429000" y="3390900"/>
          <p14:tracePt t="22761" x="3429000" y="3403600"/>
          <p14:tracePt t="22762" x="3416300" y="3411538"/>
          <p14:tracePt t="22767" x="3416300" y="3424238"/>
          <p14:tracePt t="22771" x="3416300" y="3433763"/>
          <p14:tracePt t="22772" x="3406775" y="3433763"/>
          <p14:tracePt t="22774" x="3406775" y="3446463"/>
          <p14:tracePt t="22778" x="3406775" y="3454400"/>
          <p14:tracePt t="22783" x="3406775" y="3475038"/>
          <p14:tracePt t="22784" x="3394075" y="3489325"/>
          <p14:tracePt t="22786" x="3394075" y="3497263"/>
          <p14:tracePt t="22790" x="3394075" y="3509963"/>
          <p14:tracePt t="22793" x="3394075" y="3517900"/>
          <p14:tracePt t="22796" x="3394075" y="3530600"/>
          <p14:tracePt t="22798" x="3394075" y="3540125"/>
          <p14:tracePt t="22801" x="3394075" y="3552825"/>
          <p14:tracePt t="22804" x="3386138" y="3552825"/>
          <p14:tracePt t="22805" x="3386138" y="3560763"/>
          <p14:tracePt t="22806" x="3386138" y="3573463"/>
          <p14:tracePt t="22809" x="3386138" y="3581400"/>
          <p14:tracePt t="22813" x="3386138" y="3595688"/>
          <p14:tracePt t="22816" x="3386138" y="3603625"/>
          <p14:tracePt t="22818" x="3386138" y="3616325"/>
          <p14:tracePt t="22820" x="3386138" y="3624263"/>
          <p14:tracePt t="22824" x="3373438" y="3636963"/>
          <p14:tracePt t="22827" x="3373438" y="3646488"/>
          <p14:tracePt t="22828" x="3373438" y="3659188"/>
          <p14:tracePt t="22831" x="3373438" y="3667125"/>
          <p14:tracePt t="22834" x="3373438" y="3679825"/>
          <p14:tracePt t="22838" x="3365500" y="3687763"/>
          <p14:tracePt t="22839" x="3365500" y="3702050"/>
          <p14:tracePt t="22843" x="3365500" y="3709988"/>
          <p14:tracePt t="22844" x="3365500" y="3722688"/>
          <p14:tracePt t="22848" x="3365500" y="3730625"/>
          <p14:tracePt t="22849" x="3365500" y="3743325"/>
          <p14:tracePt t="22852" x="3365500" y="3752850"/>
          <p14:tracePt t="22855" x="3352800" y="3765550"/>
          <p14:tracePt t="22856" x="3352800" y="3773488"/>
          <p14:tracePt t="22859" x="3352800" y="3786188"/>
          <p14:tracePt t="22860" x="3352800" y="3794125"/>
          <p14:tracePt t="22863" x="3352800" y="3808413"/>
          <p14:tracePt t="22864" x="3352800" y="3816350"/>
          <p14:tracePt t="22866" x="3352800" y="3829050"/>
          <p14:tracePt t="22869" x="3352800" y="3836988"/>
          <p14:tracePt t="22870" x="3352800" y="3849688"/>
          <p14:tracePt t="22872" x="3352800" y="3859213"/>
          <p14:tracePt t="22896" x="3343275" y="3998913"/>
          <p14:tracePt t="22897" x="3343275" y="4006850"/>
          <p14:tracePt t="22899" x="3343275" y="4021138"/>
          <p14:tracePt t="22900" x="3343275" y="4029075"/>
          <p14:tracePt t="22903" x="3343275" y="4041775"/>
          <p14:tracePt t="22904" x="3343275" y="4049713"/>
          <p14:tracePt t="22906" x="3343275" y="4062413"/>
          <p14:tracePt t="22910" x="3343275" y="4071938"/>
          <p14:tracePt t="22911" x="3343275" y="4084638"/>
          <p14:tracePt t="22914" x="3343275" y="4092575"/>
          <p14:tracePt t="22916" x="3343275" y="4105275"/>
          <p14:tracePt t="22919" x="3343275" y="4113213"/>
          <p14:tracePt t="22921" x="3343275" y="4127500"/>
          <p14:tracePt t="22925" x="3343275" y="4135438"/>
          <p14:tracePt t="22929" x="3343275" y="4148138"/>
          <p14:tracePt t="22931" x="3343275" y="4156075"/>
          <p14:tracePt t="22936" x="3343275" y="4168775"/>
          <p14:tracePt t="22938" x="3330575" y="4168775"/>
          <p14:tracePt t="22939" x="3330575" y="4178300"/>
          <p14:tracePt t="22943" x="3330575" y="4191000"/>
          <p14:tracePt t="22948" x="3330575" y="4198938"/>
          <p14:tracePt t="22953" x="3330575" y="4211638"/>
          <p14:tracePt t="22958" x="3330575" y="4219575"/>
          <p14:tracePt t="22963" x="3330575" y="4233863"/>
          <p14:tracePt t="22970" x="3330575" y="4241800"/>
          <p14:tracePt t="22974" x="3330575" y="4254500"/>
          <p14:tracePt t="22978" x="3330575" y="4262438"/>
          <p14:tracePt t="22983" x="3330575" y="4284663"/>
          <p14:tracePt t="22988" x="3330575" y="4297363"/>
          <p14:tracePt t="22991" x="3330575" y="4305300"/>
          <p14:tracePt t="22996" x="3330575" y="4318000"/>
          <p14:tracePt t="22996" x="3330575" y="4325938"/>
          <p14:tracePt t="23002" x="3330575" y="4338638"/>
          <p14:tracePt t="23002" x="3330575" y="4348163"/>
          <p14:tracePt t="23005" x="3322638" y="4360863"/>
          <p14:tracePt t="23008" x="3322638" y="4368800"/>
          <p14:tracePt t="23011" x="3322638" y="4381500"/>
          <p14:tracePt t="23013" x="3322638" y="4391025"/>
          <p14:tracePt t="23015" x="3322638" y="4403725"/>
          <p14:tracePt t="23018" x="3322638" y="4411663"/>
          <p14:tracePt t="23020" x="3322638" y="4424363"/>
          <p14:tracePt t="23022" x="3322638" y="4432300"/>
          <p14:tracePt t="23026" x="3309938" y="4454525"/>
          <p14:tracePt t="23034" x="3309938" y="4497388"/>
          <p14:tracePt t="23038" x="3300413" y="4538663"/>
          <p14:tracePt t="23039" x="3300413" y="4551363"/>
          <p14:tracePt t="23040" x="3300413" y="4560888"/>
          <p14:tracePt t="23042" x="3300413" y="4573588"/>
          <p14:tracePt t="23046" x="3287713" y="4581525"/>
          <p14:tracePt t="23046" x="3287713" y="4594225"/>
          <p14:tracePt t="23047" x="3287713" y="4603750"/>
          <p14:tracePt t="23049" x="3287713" y="4624388"/>
          <p14:tracePt t="23052" x="3287713" y="4637088"/>
          <p14:tracePt t="23053" x="3279775" y="4645025"/>
          <p14:tracePt t="23061" x="3279775" y="4687888"/>
          <p14:tracePt t="23063" x="3267075" y="4700588"/>
          <p14:tracePt t="23063" x="3267075" y="4710113"/>
          <p14:tracePt t="23070" x="3267075" y="4730750"/>
          <p14:tracePt t="23073" x="3259138" y="4751388"/>
          <p14:tracePt t="23075" x="3259138" y="4764088"/>
          <p14:tracePt t="23078" x="3259138" y="4773613"/>
          <p14:tracePt t="23083" x="3246438" y="4816475"/>
          <p14:tracePt t="23086" x="3236913" y="4829175"/>
          <p14:tracePt t="23088" x="3236913" y="4837113"/>
          <p14:tracePt t="23089" x="3236913" y="4849813"/>
          <p14:tracePt t="23091" x="3236913" y="4857750"/>
          <p14:tracePt t="23093" x="3236913" y="4870450"/>
          <p14:tracePt t="23096" x="3236913" y="4879975"/>
          <p14:tracePt t="23097" x="3236913" y="4892675"/>
          <p14:tracePt t="23100" x="3224213" y="4900613"/>
          <p14:tracePt t="23103" x="3224213" y="4913313"/>
          <p14:tracePt t="23106" x="3224213" y="4922838"/>
          <p14:tracePt t="23109" x="3224213" y="4935538"/>
          <p14:tracePt t="23113" x="3224213" y="4943475"/>
          <p14:tracePt t="23116" x="3224213" y="4956175"/>
          <p14:tracePt t="23119" x="3224213" y="4964113"/>
          <p14:tracePt t="23121" x="3224213" y="4976813"/>
          <p14:tracePt t="23125" x="3224213" y="4986338"/>
          <p14:tracePt t="23129" x="3224213" y="4999038"/>
          <p14:tracePt t="23134" x="3224213" y="5006975"/>
          <p14:tracePt t="23136" x="3224213" y="5019675"/>
          <p14:tracePt t="23142" x="3224213" y="5029200"/>
          <p14:tracePt t="23145" x="3224213" y="5041900"/>
          <p14:tracePt t="23151" x="3224213" y="5049838"/>
          <p14:tracePt t="23154" x="3224213" y="5062538"/>
          <p14:tracePt t="23157" x="3233738" y="5062538"/>
          <p14:tracePt t="23160" x="3233738" y="5070475"/>
          <p14:tracePt t="23163" x="3233738" y="5083175"/>
          <p14:tracePt t="23173" x="3246438" y="5105400"/>
          <p14:tracePt t="23181" x="3246438" y="5113338"/>
          <p14:tracePt t="23189" x="3246438" y="5126038"/>
          <p14:tracePt t="23192" x="3254375" y="5148263"/>
          <p14:tracePt t="23198" x="3254375" y="5156200"/>
          <p14:tracePt t="23204" x="3254375" y="5168900"/>
          <p14:tracePt t="23209" x="3254375" y="5176838"/>
          <p14:tracePt t="23212" x="3254375" y="5189538"/>
          <p14:tracePt t="23218" x="3254375" y="5199063"/>
          <p14:tracePt t="23223" x="3254375" y="5211763"/>
          <p14:tracePt t="23226" x="3254375" y="5219700"/>
          <p14:tracePt t="23235" x="3267075" y="5241925"/>
          <p14:tracePt t="23240" x="3267075" y="5254625"/>
          <p14:tracePt t="23246" x="3267075" y="5262563"/>
          <p14:tracePt t="23251" x="3267075" y="5275263"/>
          <p14:tracePt t="23260" x="3267075" y="5283200"/>
          <p14:tracePt t="23266" x="3267075" y="5295900"/>
          <p14:tracePt t="23274" x="3267075" y="5305425"/>
          <p14:tracePt t="23279" x="3267075" y="5318125"/>
          <p14:tracePt t="23287" x="3267075" y="5326063"/>
          <p14:tracePt t="23293" x="3267075" y="5338763"/>
          <p14:tracePt t="23298" x="3267075" y="5348288"/>
          <p14:tracePt t="23304" x="3267075" y="5360988"/>
          <p14:tracePt t="23309" x="3259138" y="5368925"/>
          <p14:tracePt t="23314" x="3259138" y="5381625"/>
          <p14:tracePt t="23318" x="3259138" y="5389563"/>
          <p14:tracePt t="23324" x="3259138" y="5402263"/>
          <p14:tracePt t="23331" x="3259138" y="5411788"/>
          <p14:tracePt t="23335" x="3259138" y="5424488"/>
          <p14:tracePt t="23339" x="3246438" y="5432425"/>
          <p14:tracePt t="23342" x="3246438" y="5445125"/>
          <p14:tracePt t="23346" x="3246438" y="5454650"/>
          <p14:tracePt t="23351" x="3246438" y="5467350"/>
          <p14:tracePt t="23354" x="3236913" y="5475288"/>
          <p14:tracePt t="23359" x="3236913" y="5487988"/>
          <p14:tracePt t="23362" x="3236913" y="5495925"/>
          <p14:tracePt t="23365" x="3236913" y="5508625"/>
          <p14:tracePt t="23367" x="3224213" y="5508625"/>
          <p14:tracePt t="23369" x="3224213" y="5518150"/>
          <p14:tracePt t="23373" x="3216275" y="5530850"/>
          <p14:tracePt t="23376" x="3216275" y="5538788"/>
          <p14:tracePt t="23381" x="3216275" y="5551488"/>
          <p14:tracePt t="23384" x="3203575" y="5551488"/>
          <p14:tracePt t="23385" x="3203575" y="5561013"/>
          <p14:tracePt t="23390" x="3203575" y="5573713"/>
          <p14:tracePt t="23395" x="3203575" y="5581650"/>
          <p14:tracePt t="23398" x="3194050" y="5581650"/>
          <p14:tracePt t="23400" x="3194050" y="5594350"/>
          <p14:tracePt t="23406" x="3194050" y="5602288"/>
          <p14:tracePt t="23413" x="3181350" y="5614988"/>
          <p14:tracePt t="23423" x="3181350" y="5624513"/>
          <p14:tracePt t="23494" x="3181350" y="5637213"/>
          <p14:tracePt t="23507" x="3181350" y="5645150"/>
          <p14:tracePt t="23519" x="3181350" y="5657850"/>
          <p14:tracePt t="23529" x="3181350" y="5667375"/>
          <p14:tracePt t="23542" x="3181350" y="5680075"/>
          <p14:tracePt t="23546" x="3173413" y="5680075"/>
          <p14:tracePt t="23556" x="3173413" y="5688013"/>
          <p14:tracePt t="23586" x="3173413" y="5700713"/>
          <p14:tracePt t="23608" x="3173413" y="5708650"/>
          <p14:tracePt t="23625" x="3173413" y="5721350"/>
          <p14:tracePt t="23636" x="3173413" y="5730875"/>
          <p14:tracePt t="23640" x="3160713" y="5730875"/>
          <p14:tracePt t="23649" x="3160713" y="5743575"/>
          <p14:tracePt t="23660" x="3160713" y="5751513"/>
          <p14:tracePt t="23674" x="3152775" y="5764213"/>
          <p14:tracePt t="23715" x="3140075" y="5764213"/>
          <p14:tracePt t="23741" x="3130550" y="5764213"/>
          <p14:tracePt t="23751" x="3117850" y="5764213"/>
          <p14:tracePt t="23757" x="3109913" y="5764213"/>
          <p14:tracePt t="23766" x="3097213" y="5764213"/>
          <p14:tracePt t="23768" x="3087688" y="5764213"/>
          <p14:tracePt t="23773" x="3074988" y="5764213"/>
          <p14:tracePt t="23779" x="3067050" y="5764213"/>
          <p14:tracePt t="23783" x="3054350" y="5764213"/>
          <p14:tracePt t="23788" x="3046413" y="5764213"/>
          <p14:tracePt t="23797" x="3033713" y="5764213"/>
          <p14:tracePt t="23798" x="3024188" y="5764213"/>
          <p14:tracePt t="23808" x="3011488" y="5764213"/>
          <p14:tracePt t="23814" x="3003550" y="5764213"/>
          <p14:tracePt t="23826" x="2990850" y="5756275"/>
          <p14:tracePt t="23827" x="2981325" y="5756275"/>
          <p14:tracePt t="23834" x="2968625" y="5756275"/>
          <p14:tracePt t="23840" x="2960688" y="5756275"/>
          <p14:tracePt t="23851" x="2947988" y="5756275"/>
          <p14:tracePt t="23857" x="2940050" y="5743575"/>
          <p14:tracePt t="23869" x="2927350" y="5743575"/>
          <p14:tracePt t="23878" x="2917825" y="5743575"/>
          <p14:tracePt t="23901" x="2897188" y="5735638"/>
          <p14:tracePt t="23905" x="2897188" y="5721350"/>
          <p14:tracePt t="23913" x="2884488" y="5721350"/>
          <p14:tracePt t="23922" x="2884488" y="5713413"/>
          <p14:tracePt t="23923" x="2874963" y="5713413"/>
          <p14:tracePt t="23935" x="2862263" y="5713413"/>
          <p14:tracePt t="23936" x="2862263" y="5700713"/>
          <p14:tracePt t="23947" x="2854325" y="5700713"/>
          <p14:tracePt t="23948" x="2854325" y="5692775"/>
          <p14:tracePt t="23961" x="2841625" y="5692775"/>
          <p14:tracePt t="23963" x="2841625" y="5680075"/>
          <p14:tracePt t="23977" x="2833688" y="5680075"/>
          <p14:tracePt t="23981" x="2833688" y="5670550"/>
          <p14:tracePt t="24001" x="2833688" y="5657850"/>
          <p14:tracePt t="24002" x="2820988" y="5657850"/>
          <p14:tracePt t="24020" x="2811463" y="5649913"/>
          <p14:tracePt t="24030" x="2811463" y="5637213"/>
          <p14:tracePt t="24038" x="2798763" y="5637213"/>
          <p14:tracePt t="24041" x="2798763" y="5629275"/>
          <p14:tracePt t="24050" x="2790825" y="5614988"/>
          <p14:tracePt t="24069" x="2790825" y="5607050"/>
          <p14:tracePt t="24072" x="2778125" y="5607050"/>
          <p14:tracePt t="24076" x="2778125" y="5594350"/>
          <p14:tracePt t="24086" x="2768600" y="5594350"/>
          <p14:tracePt t="24089" x="2768600" y="5586413"/>
          <p14:tracePt t="24102" x="2768600" y="5573713"/>
          <p14:tracePt t="24105" x="2755900" y="5564188"/>
          <p14:tracePt t="24107" x="2755900" y="5551488"/>
          <p14:tracePt t="24113" x="2747963" y="5543550"/>
          <p14:tracePt t="24118" x="2747963" y="5530850"/>
          <p14:tracePt t="24121" x="2747963" y="5522913"/>
          <p14:tracePt t="24126" x="2747963" y="5508625"/>
          <p14:tracePt t="24131" x="2735263" y="5500688"/>
          <p14:tracePt t="24135" x="2735263" y="5487988"/>
          <p14:tracePt t="24140" x="2735263" y="5480050"/>
          <p14:tracePt t="24145" x="2735263" y="5467350"/>
          <p14:tracePt t="24148" x="2727325" y="5467350"/>
          <p14:tracePt t="24150" x="2727325" y="5457825"/>
          <p14:tracePt t="24157" x="2727325" y="5445125"/>
          <p14:tracePt t="24167" x="2727325" y="5437188"/>
          <p14:tracePt t="24167" x="2727325" y="5424488"/>
          <p14:tracePt t="24177" x="2727325" y="5416550"/>
          <p14:tracePt t="24181" x="2727325" y="5402263"/>
          <p14:tracePt t="24188" x="2727325" y="5394325"/>
          <p14:tracePt t="24193" x="2727325" y="5381625"/>
          <p14:tracePt t="24199" x="2714625" y="5373688"/>
          <p14:tracePt t="24205" x="2714625" y="5360988"/>
          <p14:tracePt t="24211" x="2714625" y="5351463"/>
          <p14:tracePt t="24218" x="2714625" y="5338763"/>
          <p14:tracePt t="24225" x="2714625" y="5330825"/>
          <p14:tracePt t="24235" x="2714625" y="5318125"/>
          <p14:tracePt t="24252" x="2714625" y="5310188"/>
          <p14:tracePt t="24278" x="2714625" y="5295900"/>
          <p14:tracePt t="24293" x="2714625" y="5287963"/>
          <p14:tracePt t="24301" x="2714625" y="5275263"/>
          <p14:tracePt t="24312" x="2714625" y="5267325"/>
          <p14:tracePt t="24319" x="2722563" y="5267325"/>
          <p14:tracePt t="24327" x="2722563" y="5254625"/>
          <p14:tracePt t="24342" x="2722563" y="5245100"/>
          <p14:tracePt t="24354" x="2722563" y="5232400"/>
          <p14:tracePt t="24366" x="2722563" y="5224463"/>
          <p14:tracePt t="24370" x="2722563" y="5211763"/>
          <p14:tracePt t="24378" x="2735263" y="5203825"/>
          <p14:tracePt t="24385" x="2735263" y="5189538"/>
          <p14:tracePt t="24394" x="2735263" y="5181600"/>
          <p14:tracePt t="24404" x="2735263" y="5168900"/>
          <p14:tracePt t="24409" x="2735263" y="5160963"/>
          <p14:tracePt t="24417" x="2735263" y="5148263"/>
          <p14:tracePt t="24425" x="2735263" y="5138738"/>
          <p14:tracePt t="24431" x="2735263" y="5126038"/>
          <p14:tracePt t="24437" x="2735263" y="5118100"/>
          <p14:tracePt t="24443" x="2735263" y="5105400"/>
          <p14:tracePt t="24449" x="2735263" y="5097463"/>
          <p14:tracePt t="24455" x="2735263" y="5083175"/>
          <p14:tracePt t="24461" x="2735263" y="5075238"/>
          <p14:tracePt t="24468" x="2735263" y="5062538"/>
          <p14:tracePt t="24475" x="2735263" y="5054600"/>
          <p14:tracePt t="24484" x="2735263" y="5041900"/>
          <p14:tracePt t="24491" x="2735263" y="5032375"/>
          <p14:tracePt t="24498" x="2735263" y="5019675"/>
          <p14:tracePt t="24498" x="2743200" y="5019675"/>
          <p14:tracePt t="24504" x="2743200" y="5011738"/>
          <p14:tracePt t="24510" x="2743200" y="4999038"/>
          <p14:tracePt t="24516" x="2743200" y="4991100"/>
          <p14:tracePt t="24522" x="2743200" y="4976813"/>
          <p14:tracePt t="24529" x="2743200" y="4968875"/>
          <p14:tracePt t="24533" x="2743200" y="4956175"/>
          <p14:tracePt t="24539" x="2743200" y="4948238"/>
          <p14:tracePt t="24543" x="2743200" y="4935538"/>
          <p14:tracePt t="24549" x="2743200" y="4926013"/>
          <p14:tracePt t="24553" x="2743200" y="4913313"/>
          <p14:tracePt t="24558" x="2743200" y="4905375"/>
          <p14:tracePt t="24563" x="2743200" y="4892675"/>
          <p14:tracePt t="24568" x="2743200" y="4884738"/>
          <p14:tracePt t="24572" x="2735263" y="4884738"/>
          <p14:tracePt t="24574" x="2735263" y="4870450"/>
          <p14:tracePt t="24579" x="2735263" y="4862513"/>
          <p14:tracePt t="24586" x="2735263" y="4849813"/>
          <p14:tracePt t="24592" x="2735263" y="4841875"/>
          <p14:tracePt t="24598" x="2735263" y="4829175"/>
          <p14:tracePt t="24607" x="2735263" y="4819650"/>
          <p14:tracePt t="24615" x="2735263" y="4806950"/>
          <p14:tracePt t="24623" x="2735263" y="4799013"/>
          <p14:tracePt t="24636" x="2735263" y="4786313"/>
          <p14:tracePt t="24658" x="2735263" y="4778375"/>
          <p14:tracePt t="24673" x="2727325" y="4778375"/>
          <p14:tracePt t="24679" x="2727325" y="4764088"/>
          <p14:tracePt t="24687" x="2727325" y="4756150"/>
          <p14:tracePt t="24693" x="2727325" y="4743450"/>
          <p14:tracePt t="24701" x="2727325" y="4735513"/>
          <p14:tracePt t="24705" x="2727325" y="4713288"/>
          <p14:tracePt t="24708" x="2727325" y="4700588"/>
          <p14:tracePt t="24714" x="2727325" y="4692650"/>
          <p14:tracePt t="24717" x="2727325" y="4679950"/>
          <p14:tracePt t="24721" x="2727325" y="4672013"/>
          <p14:tracePt t="24726" x="2727325" y="4657725"/>
          <p14:tracePt t="24732" x="2735263" y="4637088"/>
          <p14:tracePt t="24735" x="2735263" y="4629150"/>
          <p14:tracePt t="24738" x="2735263" y="4616450"/>
          <p14:tracePt t="24741" x="2735263" y="4606925"/>
          <p14:tracePt t="24746" x="2735263" y="4594225"/>
          <p14:tracePt t="24750" x="2735263" y="4586288"/>
          <p14:tracePt t="24754" x="2743200" y="4573588"/>
          <p14:tracePt t="24758" x="2743200" y="4565650"/>
          <p14:tracePt t="24761" x="2743200" y="4551363"/>
          <p14:tracePt t="24766" x="2743200" y="4543425"/>
          <p14:tracePt t="24769" x="2743200" y="4530725"/>
          <p14:tracePt t="24773" x="2755900" y="4530725"/>
          <p14:tracePt t="24774" x="2755900" y="4522788"/>
          <p14:tracePt t="24778" x="2755900" y="4510088"/>
          <p14:tracePt t="24782" x="2755900" y="4500563"/>
          <p14:tracePt t="24788" x="2755900" y="4487863"/>
          <p14:tracePt t="24793" x="2755900" y="4479925"/>
          <p14:tracePt t="24797" x="2755900" y="4467225"/>
          <p14:tracePt t="24802" x="2755900" y="4459288"/>
          <p14:tracePt t="24805" x="2755900" y="4445000"/>
          <p14:tracePt t="24809" x="2755900" y="4437063"/>
          <p14:tracePt t="24811" x="2755900" y="4424363"/>
          <p14:tracePt t="24815" x="2755900" y="4416425"/>
          <p14:tracePt t="24818" x="2755900" y="4403725"/>
          <p14:tracePt t="24821" x="2755900" y="4394200"/>
          <p14:tracePt t="24822" x="2755900" y="4381500"/>
          <p14:tracePt t="24825" x="2755900" y="4373563"/>
          <p14:tracePt t="24826" x="2747963" y="4360863"/>
          <p14:tracePt t="24828" x="2747963" y="4352925"/>
          <p14:tracePt t="24829" x="2747963" y="4338638"/>
          <p14:tracePt t="24831" x="2747963" y="4330700"/>
          <p14:tracePt t="24832" x="2735263" y="4318000"/>
          <p14:tracePt t="24834" x="2735263" y="4297363"/>
          <p14:tracePt t="24838" x="2735263" y="4287838"/>
          <p14:tracePt t="24839" x="2727325" y="4275138"/>
          <p14:tracePt t="24840" x="2727325" y="4254500"/>
          <p14:tracePt t="24844" x="2727325" y="4246563"/>
          <p14:tracePt t="24844" x="2727325" y="4233863"/>
          <p14:tracePt t="24846" x="2714625" y="4224338"/>
          <p14:tracePt t="24848" x="2714625" y="4211638"/>
          <p14:tracePt t="24849" x="2714625" y="4191000"/>
          <p14:tracePt t="24851" x="2714625" y="4181475"/>
          <p14:tracePt t="24854" x="2705100" y="4160838"/>
          <p14:tracePt t="24855" x="2705100" y="4148138"/>
          <p14:tracePt t="24858" x="2705100" y="4127500"/>
          <p14:tracePt t="24860" x="2705100" y="4117975"/>
          <p14:tracePt t="24861" x="2705100" y="4105275"/>
          <p14:tracePt t="24862" x="2692400" y="4105275"/>
          <p14:tracePt t="24863" x="2692400" y="4084638"/>
          <p14:tracePt t="24865" x="2692400" y="4062413"/>
          <p14:tracePt t="24868" x="2692400" y="4054475"/>
          <p14:tracePt t="24869" x="2692400" y="4041775"/>
          <p14:tracePt t="24871" x="2692400" y="4021138"/>
          <p14:tracePt t="24874" x="2692400" y="3998913"/>
          <p14:tracePt t="24875" x="2684463" y="3998913"/>
          <p14:tracePt t="24875" x="2684463" y="3990975"/>
          <p14:tracePt t="24877" x="2684463" y="3978275"/>
          <p14:tracePt t="24878" x="2684463" y="3968750"/>
          <p14:tracePt t="24879" x="2684463" y="3956050"/>
          <p14:tracePt t="24881" x="2684463" y="3948113"/>
          <p14:tracePt t="24882" x="2684463" y="3935413"/>
          <p14:tracePt t="24884" x="2684463" y="3927475"/>
          <p14:tracePt t="24885" x="2684463" y="3914775"/>
          <p14:tracePt t="24887" x="2684463" y="3905250"/>
          <p14:tracePt t="24888" x="2684463" y="3892550"/>
          <p14:tracePt t="24890" x="2684463" y="3884613"/>
          <p14:tracePt t="24891" x="2684463" y="3871913"/>
          <p14:tracePt t="24895" x="2684463" y="3849688"/>
          <p14:tracePt t="24897" x="2684463" y="3841750"/>
          <p14:tracePt t="24897" x="2684463" y="3829050"/>
          <p14:tracePt t="24898" x="2684463" y="3821113"/>
          <p14:tracePt t="24900" x="2692400" y="3808413"/>
          <p14:tracePt t="24901" x="2692400" y="3798888"/>
          <p14:tracePt t="24902" x="2692400" y="3786188"/>
          <p14:tracePt t="24903" x="2692400" y="3778250"/>
          <p14:tracePt t="24904" x="2692400" y="3765550"/>
          <p14:tracePt t="24905" x="2692400" y="3756025"/>
          <p14:tracePt t="24906" x="2692400" y="3743325"/>
          <p14:tracePt t="24909" x="2692400" y="3735388"/>
          <p14:tracePt t="24909" x="2692400" y="3722688"/>
          <p14:tracePt t="24910" x="2701925" y="3714750"/>
          <p14:tracePt t="24911" x="2701925" y="3702050"/>
          <p14:tracePt t="24913" x="2701925" y="3692525"/>
          <p14:tracePt t="24914" x="2701925" y="3679825"/>
          <p14:tracePt t="24915" x="2701925" y="3671888"/>
          <p14:tracePt t="24917" x="2701925" y="3659188"/>
          <p14:tracePt t="24918" x="2714625" y="3649663"/>
          <p14:tracePt t="24919" x="2714625" y="3636963"/>
          <p14:tracePt t="24921" x="2714625" y="3629025"/>
          <p14:tracePt t="24922" x="2714625" y="3616325"/>
          <p14:tracePt t="24923" x="2714625" y="3608388"/>
          <p14:tracePt t="24925" x="2714625" y="3595688"/>
          <p14:tracePt t="24926" x="2714625" y="3586163"/>
          <p14:tracePt t="24927" x="2722563" y="3573463"/>
          <p14:tracePt t="24929" x="2722563" y="3565525"/>
          <p14:tracePt t="24931" x="2722563" y="3552825"/>
          <p14:tracePt t="24932" x="2722563" y="3543300"/>
          <p14:tracePt t="24934" x="2735263" y="3530600"/>
          <p14:tracePt t="24935" x="2735263" y="3522663"/>
          <p14:tracePt t="24937" x="2735263" y="3509963"/>
          <p14:tracePt t="24938" x="2735263" y="3502025"/>
          <p14:tracePt t="24939" x="2743200" y="3489325"/>
          <p14:tracePt t="24942" x="2743200" y="3479800"/>
          <p14:tracePt t="24943" x="2743200" y="3467100"/>
          <p14:tracePt t="24944" x="2743200" y="3459163"/>
          <p14:tracePt t="24947" x="2743200" y="3446463"/>
          <p14:tracePt t="24947" x="2755900" y="3436938"/>
          <p14:tracePt t="24949" x="2755900" y="3416300"/>
          <p14:tracePt t="24950" x="2765425" y="3416300"/>
          <p14:tracePt t="24951" x="2765425" y="3403600"/>
          <p14:tracePt t="24953" x="2765425" y="3382963"/>
          <p14:tracePt t="24958" x="2778125" y="3360738"/>
          <p14:tracePt t="24960" x="2778125" y="3352800"/>
          <p14:tracePt t="24967" x="2786063" y="3297238"/>
          <p14:tracePt t="24967" x="2798763" y="3289300"/>
          <p14:tracePt t="24968" x="2798763" y="3276600"/>
          <p14:tracePt t="24969" x="2798763" y="3267075"/>
          <p14:tracePt t="24970" x="2798763" y="3254375"/>
          <p14:tracePt t="24972" x="2808288" y="3246438"/>
          <p14:tracePt t="24973" x="2808288" y="3233738"/>
          <p14:tracePt t="24974" x="2808288" y="3224213"/>
          <p14:tracePt t="24976" x="2820988" y="3211513"/>
          <p14:tracePt t="24979" x="2820988" y="3190875"/>
          <p14:tracePt t="24980" x="2820988" y="3182938"/>
          <p14:tracePt t="24981" x="2820988" y="3170238"/>
          <p14:tracePt t="24984" x="2828925" y="3160713"/>
          <p14:tracePt t="24984" x="2828925" y="3148013"/>
          <p14:tracePt t="24987" x="2828925" y="3140075"/>
          <p14:tracePt t="24987" x="2828925" y="3127375"/>
          <p14:tracePt t="24988" x="2828925" y="3117850"/>
          <p14:tracePt t="24989" x="2841625" y="3105150"/>
          <p14:tracePt t="24992" x="2841625" y="3097213"/>
          <p14:tracePt t="24993" x="2841625" y="3084513"/>
          <p14:tracePt t="24994" x="2841625" y="3076575"/>
          <p14:tracePt t="24996" x="2849563" y="3063875"/>
          <p14:tracePt t="24997" x="2849563" y="3054350"/>
          <p14:tracePt t="24999" x="2849563" y="3041650"/>
          <p14:tracePt t="25000" x="2849563" y="3033713"/>
          <p14:tracePt t="25002" x="2862263" y="3021013"/>
          <p14:tracePt t="25004" x="2862263" y="3011488"/>
          <p14:tracePt t="25005" x="2862263" y="2998788"/>
          <p14:tracePt t="25007" x="2862263" y="2990850"/>
          <p14:tracePt t="25009" x="2871788" y="2978150"/>
          <p14:tracePt t="25011" x="2871788" y="2970213"/>
          <p14:tracePt t="25013" x="2871788" y="2957513"/>
          <p14:tracePt t="25015" x="2871788" y="2947988"/>
          <p14:tracePt t="25017" x="2884488" y="2935288"/>
          <p14:tracePt t="25020" x="2884488" y="2927350"/>
          <p14:tracePt t="25022" x="2884488" y="2914650"/>
          <p14:tracePt t="25024" x="2892425" y="2905125"/>
          <p14:tracePt t="25028" x="2892425" y="2892425"/>
          <p14:tracePt t="25029" x="2892425" y="2884488"/>
          <p14:tracePt t="25032" x="2892425" y="2871788"/>
          <p14:tracePt t="25036" x="2905125" y="2863850"/>
          <p14:tracePt t="25039" x="2905125" y="2851150"/>
          <p14:tracePt t="25044" x="2914650" y="2841625"/>
          <p14:tracePt t="25047" x="2914650" y="2828925"/>
          <p14:tracePt t="25051" x="2914650" y="2820988"/>
          <p14:tracePt t="25056" x="2914650" y="2808288"/>
          <p14:tracePt t="25060" x="2927350" y="2798763"/>
          <p14:tracePt t="25065" x="2927350" y="2786063"/>
          <p14:tracePt t="25069" x="2927350" y="2778125"/>
          <p14:tracePt t="25074" x="2927350" y="2765425"/>
          <p14:tracePt t="25075" x="2935288" y="2765425"/>
          <p14:tracePt t="25079" x="2935288" y="2757488"/>
          <p14:tracePt t="25082" x="2935288" y="2744788"/>
          <p14:tracePt t="25087" x="2935288" y="2735263"/>
          <p14:tracePt t="25090" x="2947988" y="2735263"/>
          <p14:tracePt t="25091" x="2947988" y="2722563"/>
          <p14:tracePt t="25096" x="2947988" y="2714625"/>
          <p14:tracePt t="25098" x="2955925" y="2701925"/>
          <p14:tracePt t="25103" x="2955925" y="2692400"/>
          <p14:tracePt t="25107" x="2968625" y="2679700"/>
          <p14:tracePt t="25111" x="2968625" y="2671763"/>
          <p14:tracePt t="25114" x="2978150" y="2671763"/>
          <p14:tracePt t="25115" x="2978150" y="2659063"/>
          <p14:tracePt t="25119" x="2978150" y="2651125"/>
          <p14:tracePt t="25121" x="2990850" y="2651125"/>
          <p14:tracePt t="25124" x="2990850" y="2638425"/>
          <p14:tracePt t="25127" x="2998788" y="2638425"/>
          <p14:tracePt t="25128" x="2998788" y="2628900"/>
          <p14:tracePt t="25133" x="2998788" y="2616200"/>
          <p14:tracePt t="25135" x="3011488" y="2616200"/>
          <p14:tracePt t="25137" x="3011488" y="2608263"/>
          <p14:tracePt t="25144" x="3021013" y="2595563"/>
          <p14:tracePt t="25150" x="3021013" y="2586038"/>
          <p14:tracePt t="25158" x="3021013" y="2573338"/>
          <p14:tracePt t="25159" x="3033713" y="2573338"/>
          <p14:tracePt t="25167" x="3033713" y="2565400"/>
          <p14:tracePt t="25175" x="3033713" y="2552700"/>
          <p14:tracePt t="25181" x="3033713" y="2544763"/>
          <p14:tracePt t="25189" x="3033713" y="2532063"/>
          <p14:tracePt t="25193" x="3033713" y="2522538"/>
          <p14:tracePt t="25199" x="3033713" y="2509838"/>
          <p14:tracePt t="25202" x="3033713" y="2501900"/>
          <p14:tracePt t="25206" x="3033713" y="2489200"/>
          <p14:tracePt t="25209" x="3033713" y="2479675"/>
          <p14:tracePt t="25212" x="3033713" y="2466975"/>
          <p14:tracePt t="25215" x="3033713" y="2459038"/>
          <p14:tracePt t="25218" x="3033713" y="2446338"/>
          <p14:tracePt t="25220" x="3033713" y="2438400"/>
          <p14:tracePt t="25224" x="3033713" y="2425700"/>
          <p14:tracePt t="25226" x="3033713" y="2416175"/>
          <p14:tracePt t="25229" x="3033713" y="2403475"/>
          <p14:tracePt t="25230" x="3033713" y="2395538"/>
          <p14:tracePt t="25233" x="3024188" y="2382838"/>
          <p14:tracePt t="25236" x="3024188" y="2360613"/>
          <p14:tracePt t="25239" x="3011488" y="2352675"/>
          <p14:tracePt t="25243" x="3003550" y="2332038"/>
          <p14:tracePt t="25245" x="3003550" y="2319338"/>
          <p14:tracePt t="25246" x="2990850" y="2309813"/>
          <p14:tracePt t="25248" x="2990850" y="2297113"/>
          <p14:tracePt t="25250" x="2981325" y="2289175"/>
          <p14:tracePt t="25253" x="2981325" y="2276475"/>
          <p14:tracePt t="25254" x="2968625" y="2266950"/>
          <p14:tracePt t="25259" x="2960688" y="2254250"/>
          <p14:tracePt t="25264" x="2947988" y="2233613"/>
          <p14:tracePt t="25267" x="2940050" y="2212975"/>
          <p14:tracePt t="25269" x="2940050" y="2203450"/>
          <p14:tracePt t="25271" x="2927350" y="2203450"/>
          <p14:tracePt t="25273" x="2927350" y="2190750"/>
          <p14:tracePt t="25275" x="2927350" y="2182813"/>
          <p14:tracePt t="25277" x="2917825" y="2182813"/>
          <p14:tracePt t="25279" x="2917825" y="2170113"/>
          <p14:tracePt t="25283" x="2905125" y="2160588"/>
          <p14:tracePt t="25286" x="2905125" y="2147888"/>
          <p14:tracePt t="25290" x="2897188" y="2139950"/>
          <p14:tracePt t="25293" x="2897188" y="2127250"/>
          <p14:tracePt t="25298" x="2884488" y="2119313"/>
          <p14:tracePt t="25302" x="2884488" y="2106613"/>
          <p14:tracePt t="25308" x="2874963" y="2097088"/>
          <p14:tracePt t="25313" x="2874963" y="2084388"/>
          <p14:tracePt t="25317" x="2874963" y="2076450"/>
          <p14:tracePt t="25323" x="2874963" y="2063750"/>
          <p14:tracePt t="25326" x="2862263" y="2063750"/>
          <p14:tracePt t="25329" x="2862263" y="2054225"/>
          <p14:tracePt t="25332" x="2862263" y="2041525"/>
          <p14:tracePt t="25337" x="2862263" y="2033588"/>
          <p14:tracePt t="25341" x="2862263" y="2020888"/>
          <p14:tracePt t="25345" x="2862263" y="2012950"/>
          <p14:tracePt t="25348" x="2862263" y="2000250"/>
          <p14:tracePt t="25351" x="2862263" y="1990725"/>
          <p14:tracePt t="25354" x="2862263" y="1978025"/>
          <p14:tracePt t="25356" x="2862263" y="1970088"/>
          <p14:tracePt t="25359" x="2862263" y="1957388"/>
          <p14:tracePt t="25363" x="2862263" y="1947863"/>
          <p14:tracePt t="25366" x="2862263" y="1935163"/>
          <p14:tracePt t="25370" x="2862263" y="1927225"/>
          <p14:tracePt t="25374" x="2862263" y="1914525"/>
          <p14:tracePt t="25375" x="2862263" y="1906588"/>
          <p14:tracePt t="25380" x="2862263" y="1893888"/>
          <p14:tracePt t="25383" x="2862263" y="1884363"/>
          <p14:tracePt t="25387" x="2862263" y="1871663"/>
          <p14:tracePt t="25390" x="2862263" y="1863725"/>
          <p14:tracePt t="25393" x="2862263" y="1851025"/>
          <p14:tracePt t="25398" x="2871788" y="1841500"/>
          <p14:tracePt t="25402" x="2871788" y="1828800"/>
          <p14:tracePt t="25408" x="2884488" y="1820863"/>
          <p14:tracePt t="25413" x="2884488" y="1808163"/>
          <p14:tracePt t="25422" x="2892425" y="1787525"/>
          <p14:tracePt t="25435" x="2905125" y="1765300"/>
          <p14:tracePt t="25441" x="2905125" y="1757363"/>
          <p14:tracePt t="25448" x="2914650" y="1744663"/>
          <p14:tracePt t="25454" x="2914650" y="1735138"/>
          <p14:tracePt t="25462" x="2927350" y="1722438"/>
          <p14:tracePt t="25467" x="2927350" y="1714500"/>
          <p14:tracePt t="25472" x="2927350" y="1701800"/>
          <p14:tracePt t="25477" x="2935288" y="1701800"/>
          <p14:tracePt t="25479" x="2935288" y="1693863"/>
          <p14:tracePt t="25484" x="2935288" y="1681163"/>
          <p14:tracePt t="25491" x="2935288" y="1671638"/>
          <p14:tracePt t="25493" x="2947988" y="1671638"/>
          <p14:tracePt t="25497" x="2947988" y="1658938"/>
          <p14:tracePt t="25504" x="2947988" y="1651000"/>
          <p14:tracePt t="25510" x="2947988" y="1638300"/>
          <p14:tracePt t="25517" x="2947988" y="1628775"/>
          <p14:tracePt t="25520" x="2955925" y="1628775"/>
          <p14:tracePt t="25525" x="2955925" y="1616075"/>
          <p14:tracePt t="25533" x="2955925" y="1608138"/>
          <p14:tracePt t="25538" x="2955925" y="1595438"/>
          <p14:tracePt t="25544" x="2968625" y="1595438"/>
          <p14:tracePt t="25544" x="2968625" y="1587500"/>
          <p14:tracePt t="25551" x="2968625" y="1574800"/>
          <p14:tracePt t="25557" x="2968625" y="1565275"/>
          <p14:tracePt t="25565" x="2968625" y="1552575"/>
          <p14:tracePt t="25575" x="2968625" y="1544638"/>
          <p14:tracePt t="25587" x="2968625" y="1531938"/>
          <p14:tracePt t="25590" x="2978150" y="1531938"/>
          <p14:tracePt t="25642" x="2978150" y="1522413"/>
          <p14:tracePt t="25664" x="2978150" y="1509713"/>
          <p14:tracePt t="25684" x="2978150" y="1501775"/>
          <p14:tracePt t="25696" x="2990850" y="1501775"/>
          <p14:tracePt t="25702" x="2990850" y="1489075"/>
          <p14:tracePt t="25734" x="2990850" y="1481138"/>
          <p14:tracePt t="25760" x="2990850" y="1468438"/>
          <p14:tracePt t="25929" x="2998788" y="1468438"/>
          <p14:tracePt t="25939" x="3021013" y="1476375"/>
          <p14:tracePt t="25941" x="3033713" y="1497013"/>
          <p14:tracePt t="25944" x="3041650" y="1497013"/>
          <p14:tracePt t="25950" x="3074988" y="1519238"/>
          <p14:tracePt t="25952" x="3084513" y="1531938"/>
          <p14:tracePt t="25955" x="3097213" y="1539875"/>
          <p14:tracePt t="25957" x="3105150" y="1552575"/>
          <p14:tracePt t="25959" x="3117850" y="1562100"/>
          <p14:tracePt t="25962" x="3127375" y="1574800"/>
          <p14:tracePt t="25964" x="3140075" y="1582738"/>
          <p14:tracePt t="25965" x="3148013" y="1595438"/>
          <p14:tracePt t="25969" x="3160713" y="1603375"/>
          <p14:tracePt t="25971" x="3168650" y="1616075"/>
          <p14:tracePt t="25973" x="3181350" y="1625600"/>
          <p14:tracePt t="25977" x="3190875" y="1638300"/>
          <p14:tracePt t="25979" x="3190875" y="1646238"/>
          <p14:tracePt t="25980" x="3203575" y="1646238"/>
          <p14:tracePt t="25980" x="3203575" y="1658938"/>
          <p14:tracePt t="25983" x="3211513" y="1668463"/>
          <p14:tracePt t="25989" x="3224213" y="1689100"/>
          <p14:tracePt t="25993" x="3233738" y="1709738"/>
          <p14:tracePt t="25997" x="3246438" y="1731963"/>
          <p14:tracePt t="25999" x="3254375" y="1744663"/>
          <p14:tracePt t="26000" x="3254375" y="1752600"/>
          <p14:tracePt t="26001" x="3267075" y="1765300"/>
          <p14:tracePt t="26003" x="3267075" y="1774825"/>
          <p14:tracePt t="26006" x="3275013" y="1787525"/>
          <p14:tracePt t="26008" x="3275013" y="1795463"/>
          <p14:tracePt t="26011" x="3287713" y="1816100"/>
          <p14:tracePt t="26012" x="3297238" y="1828800"/>
          <p14:tracePt t="26013" x="3297238" y="1838325"/>
          <p14:tracePt t="26019" x="3309938" y="1858963"/>
          <p14:tracePt t="26023" x="3317875" y="1893888"/>
          <p14:tracePt t="26028" x="3340100" y="1935163"/>
          <p14:tracePt t="26029" x="3340100" y="1944688"/>
          <p14:tracePt t="26030" x="3340100" y="1957388"/>
          <p14:tracePt t="26031" x="3340100" y="1965325"/>
          <p14:tracePt t="26033" x="3352800" y="1987550"/>
          <p14:tracePt t="26035" x="3352800" y="2008188"/>
          <p14:tracePt t="26037" x="3360738" y="2008188"/>
          <p14:tracePt t="26038" x="3360738" y="2020888"/>
          <p14:tracePt t="26038" x="3360738" y="2028825"/>
          <p14:tracePt t="26040" x="3373438" y="2051050"/>
          <p14:tracePt t="26042" x="3373438" y="2063750"/>
          <p14:tracePt t="26043" x="3373438" y="2071688"/>
          <p14:tracePt t="26044" x="3381375" y="2084388"/>
          <p14:tracePt t="26046" x="3381375" y="2106613"/>
          <p14:tracePt t="26048" x="3394075" y="2114550"/>
          <p14:tracePt t="26049" x="3394075" y="2127250"/>
          <p14:tracePt t="26050" x="3394075" y="2135188"/>
          <p14:tracePt t="26051" x="3394075" y="2147888"/>
          <p14:tracePt t="26052" x="3394075" y="2157413"/>
          <p14:tracePt t="26053" x="3403600" y="2170113"/>
          <p14:tracePt t="26054" x="3403600" y="2178050"/>
          <p14:tracePt t="26056" x="3403600" y="2190750"/>
          <p14:tracePt t="26056" x="3403600" y="2200275"/>
          <p14:tracePt t="26057" x="3403600" y="2212975"/>
          <p14:tracePt t="26058" x="3403600" y="2220913"/>
          <p14:tracePt t="26060" x="3403600" y="2241550"/>
          <p14:tracePt t="26063" x="3403600" y="2263775"/>
          <p14:tracePt t="26063" x="3416300" y="2276475"/>
          <p14:tracePt t="26064" x="3416300" y="2284413"/>
          <p14:tracePt t="26066" x="3416300" y="2306638"/>
          <p14:tracePt t="26068" x="3416300" y="2327275"/>
          <p14:tracePt t="26070" x="3416300" y="2347913"/>
          <p14:tracePt t="26073" x="3416300" y="2370138"/>
          <p14:tracePt t="26074" x="3416300" y="2390775"/>
          <p14:tracePt t="26076" x="3416300" y="2413000"/>
          <p14:tracePt t="26077" x="3416300" y="2425700"/>
          <p14:tracePt t="26078" x="3416300" y="2433638"/>
          <p14:tracePt t="26080" x="3416300" y="2454275"/>
          <p14:tracePt t="26081" x="3416300" y="2466975"/>
          <p14:tracePt t="26082" x="3416300" y="2476500"/>
          <p14:tracePt t="26083" x="3416300" y="2489200"/>
          <p14:tracePt t="26084" x="3416300" y="2497138"/>
          <p14:tracePt t="26085" x="3416300" y="2509838"/>
          <p14:tracePt t="26086" x="3416300" y="2519363"/>
          <p14:tracePt t="26087" x="3416300" y="2532063"/>
          <p14:tracePt t="26088" x="3416300" y="2540000"/>
          <p14:tracePt t="26089" x="3416300" y="2552700"/>
          <p14:tracePt t="26090" x="3416300" y="2560638"/>
          <p14:tracePt t="26091" x="3416300" y="2582863"/>
          <p14:tracePt t="26093" x="3416300" y="2595563"/>
          <p14:tracePt t="26094" x="3416300" y="2603500"/>
          <p14:tracePt t="26095" x="3416300" y="2616200"/>
          <p14:tracePt t="26096" x="3416300" y="2624138"/>
          <p14:tracePt t="26097" x="3416300" y="2638425"/>
          <p14:tracePt t="26098" x="3416300" y="2646363"/>
          <p14:tracePt t="26099" x="3416300" y="2659063"/>
          <p14:tracePt t="26100" x="3416300" y="2667000"/>
          <p14:tracePt t="26102" x="3416300" y="2689225"/>
          <p14:tracePt t="26103" x="3406775" y="2701925"/>
          <p14:tracePt t="26105" x="3406775" y="2709863"/>
          <p14:tracePt t="26106" x="3406775" y="2722563"/>
          <p14:tracePt t="26107" x="3406775" y="2730500"/>
          <p14:tracePt t="26108" x="3406775" y="2744788"/>
          <p14:tracePt t="26109" x="3406775" y="2752725"/>
          <p14:tracePt t="26111" x="3406775" y="2765425"/>
          <p14:tracePt t="26112" x="3406775" y="2786063"/>
          <p14:tracePt t="26114" x="3406775" y="2795588"/>
          <p14:tracePt t="26115" x="3406775" y="2808288"/>
          <p14:tracePt t="26116" x="3394075" y="2816225"/>
          <p14:tracePt t="26118" x="3394075" y="2828925"/>
          <p14:tracePt t="26119" x="3394075" y="2836863"/>
          <p14:tracePt t="26121" x="3394075" y="2851150"/>
          <p14:tracePt t="26122" x="3394075" y="2859088"/>
          <p14:tracePt t="26125" x="3394075" y="2879725"/>
          <p14:tracePt t="26127" x="3394075" y="2901950"/>
          <p14:tracePt t="26129" x="3394075" y="2914650"/>
          <p14:tracePt t="26131" x="3394075" y="2922588"/>
          <p14:tracePt t="26132" x="3394075" y="2935288"/>
          <p14:tracePt t="26135" x="3386138" y="2943225"/>
          <p14:tracePt t="26135" x="3386138" y="2957513"/>
          <p14:tracePt t="26137" x="3386138" y="2965450"/>
          <p14:tracePt t="26140" x="3386138" y="2978150"/>
          <p14:tracePt t="26141" x="3386138" y="2986088"/>
          <p14:tracePt t="26143" x="3386138" y="2998788"/>
          <p14:tracePt t="26143" x="3386138" y="3008313"/>
          <p14:tracePt t="26145" x="3386138" y="3021013"/>
          <p14:tracePt t="26146" x="3386138" y="3028950"/>
          <p14:tracePt t="26149" x="3386138" y="3041650"/>
          <p14:tracePt t="26151" x="3386138" y="3049588"/>
          <p14:tracePt t="26152" x="3386138" y="3063875"/>
          <p14:tracePt t="26153" x="3386138" y="3071813"/>
          <p14:tracePt t="26155" x="3386138" y="3084513"/>
          <p14:tracePt t="26157" x="3386138" y="3092450"/>
          <p14:tracePt t="26158" x="3386138" y="3105150"/>
          <p14:tracePt t="26160" x="3386138" y="3114675"/>
          <p14:tracePt t="26162" x="3386138" y="3127375"/>
          <p14:tracePt t="26163" x="3373438" y="3135313"/>
          <p14:tracePt t="26167" x="3373438" y="3148013"/>
          <p14:tracePt t="26167" x="3373438" y="3155950"/>
          <p14:tracePt t="26169" x="3373438" y="3170238"/>
          <p14:tracePt t="26172" x="3373438" y="3178175"/>
          <p14:tracePt t="26174" x="3373438" y="3190875"/>
          <p14:tracePt t="26176" x="3373438" y="3198813"/>
          <p14:tracePt t="26179" x="3373438" y="3211513"/>
          <p14:tracePt t="26181" x="3365500" y="3221038"/>
          <p14:tracePt t="26183" x="3365500" y="3233738"/>
          <p14:tracePt t="26184" x="3365500" y="3241675"/>
          <p14:tracePt t="26188" x="3365500" y="3254375"/>
          <p14:tracePt t="26189" x="3365500" y="3262313"/>
          <p14:tracePt t="26194" x="3365500" y="3276600"/>
          <p14:tracePt t="26197" x="3352800" y="3284538"/>
          <p14:tracePt t="26203" x="3352800" y="3297238"/>
          <p14:tracePt t="26205" x="3352800" y="3305175"/>
          <p14:tracePt t="26210" x="3352800" y="3317875"/>
          <p14:tracePt t="26215" x="3352800" y="3327400"/>
          <p14:tracePt t="26222" x="3352800" y="3340100"/>
          <p14:tracePt t="26236" x="3352800" y="3348038"/>
          <p14:tracePt t="26264" x="3352800" y="3360738"/>
          <p14:tracePt t="26278" x="3352800" y="3368675"/>
          <p14:tracePt t="26287" x="3352800" y="3382963"/>
          <p14:tracePt t="26296" x="3352800" y="3390900"/>
          <p14:tracePt t="26299" x="3352800" y="3403600"/>
          <p14:tracePt t="26305" x="3352800" y="3411538"/>
          <p14:tracePt t="26308" x="3352800" y="3424238"/>
          <p14:tracePt t="26314" x="3352800" y="3433763"/>
          <p14:tracePt t="26316" x="3352800" y="3446463"/>
          <p14:tracePt t="26321" x="3352800" y="3454400"/>
          <p14:tracePt t="26323" x="3352800" y="3467100"/>
          <p14:tracePt t="26325" x="3352800" y="3475038"/>
          <p14:tracePt t="26329" x="3352800" y="3489325"/>
          <p14:tracePt t="26331" x="3352800" y="3497263"/>
          <p14:tracePt t="26334" x="3352800" y="3509963"/>
          <p14:tracePt t="26336" x="3352800" y="3517900"/>
          <p14:tracePt t="26338" x="3352800" y="3530600"/>
          <p14:tracePt t="26340" x="3352800" y="3540125"/>
          <p14:tracePt t="26341" x="3352800" y="3552825"/>
          <p14:tracePt t="26344" x="3352800" y="3560763"/>
          <p14:tracePt t="26345" x="3343275" y="3573463"/>
          <p14:tracePt t="26348" x="3343275" y="3581400"/>
          <p14:tracePt t="26352" x="3343275" y="3603625"/>
          <p14:tracePt t="26355" x="3343275" y="3624263"/>
          <p14:tracePt t="26359" x="3343275" y="3646488"/>
          <p14:tracePt t="26361" x="3343275" y="3659188"/>
          <p14:tracePt t="26365" x="3343275" y="3687763"/>
          <p14:tracePt t="26366" x="3330575" y="3702050"/>
          <p14:tracePt t="26368" x="3330575" y="3709988"/>
          <p14:tracePt t="26369" x="3330575" y="3722688"/>
          <p14:tracePt t="26371" x="3330575" y="3730625"/>
          <p14:tracePt t="26373" x="3330575" y="3743325"/>
          <p14:tracePt t="26374" x="3330575" y="3752850"/>
          <p14:tracePt t="26376" x="3330575" y="3765550"/>
          <p14:tracePt t="26379" x="3330575" y="3773488"/>
          <p14:tracePt t="26380" x="3330575" y="3786188"/>
          <p14:tracePt t="26381" x="3330575" y="3794125"/>
          <p14:tracePt t="26383" x="3322638" y="3808413"/>
          <p14:tracePt t="26385" x="3322638" y="3816350"/>
          <p14:tracePt t="26387" x="3322638" y="3829050"/>
          <p14:tracePt t="26389" x="3322638" y="3836988"/>
          <p14:tracePt t="26391" x="3322638" y="3849688"/>
          <p14:tracePt t="26392" x="3322638" y="3859213"/>
          <p14:tracePt t="26394" x="3322638" y="3871913"/>
          <p14:tracePt t="26396" x="3322638" y="3879850"/>
          <p14:tracePt t="26398" x="3322638" y="3892550"/>
          <p14:tracePt t="26399" x="3322638" y="3900488"/>
          <p14:tracePt t="26402" x="3322638" y="3914775"/>
          <p14:tracePt t="26404" x="3322638" y="3922713"/>
          <p14:tracePt t="26406" x="3309938" y="3935413"/>
          <p14:tracePt t="26407" x="3309938" y="3943350"/>
          <p14:tracePt t="26409" x="3309938" y="3956050"/>
          <p14:tracePt t="26411" x="3309938" y="3965575"/>
          <p14:tracePt t="26413" x="3309938" y="3978275"/>
          <p14:tracePt t="26415" x="3300413" y="3986213"/>
          <p14:tracePt t="26415" x="3300413" y="3998913"/>
          <p14:tracePt t="26417" x="3300413" y="4006850"/>
          <p14:tracePt t="26418" x="3300413" y="4021138"/>
          <p14:tracePt t="26421" x="3300413" y="4029075"/>
          <p14:tracePt t="26423" x="3300413" y="4041775"/>
          <p14:tracePt t="26425" x="3287713" y="4049713"/>
          <p14:tracePt t="26426" x="3287713" y="4062413"/>
          <p14:tracePt t="26429" x="3287713" y="4071938"/>
          <p14:tracePt t="26430" x="3279775" y="4084638"/>
          <p14:tracePt t="26432" x="3279775" y="4092575"/>
          <p14:tracePt t="26433" x="3279775" y="4105275"/>
          <p14:tracePt t="26435" x="3279775" y="4113213"/>
          <p14:tracePt t="26436" x="3279775" y="4127500"/>
          <p14:tracePt t="26438" x="3279775" y="4135438"/>
          <p14:tracePt t="26440" x="3279775" y="4148138"/>
          <p14:tracePt t="26443" x="3267075" y="4156075"/>
          <p14:tracePt t="26444" x="3267075" y="4168775"/>
          <p14:tracePt t="26447" x="3267075" y="4178300"/>
          <p14:tracePt t="26448" x="3267075" y="4191000"/>
          <p14:tracePt t="26451" x="3267075" y="4198938"/>
          <p14:tracePt t="26452" x="3267075" y="4211638"/>
          <p14:tracePt t="26456" x="3259138" y="4233863"/>
          <p14:tracePt t="26458" x="3259138" y="4241800"/>
          <p14:tracePt t="26460" x="3259138" y="4254500"/>
          <p14:tracePt t="26462" x="3259138" y="4262438"/>
          <p14:tracePt t="26463" x="3259138" y="4275138"/>
          <p14:tracePt t="26465" x="3259138" y="4284663"/>
          <p14:tracePt t="26467" x="3246438" y="4297363"/>
          <p14:tracePt t="26468" x="3246438" y="4305300"/>
          <p14:tracePt t="26470" x="3246438" y="4318000"/>
          <p14:tracePt t="26472" x="3246438" y="4325938"/>
          <p14:tracePt t="26474" x="3236913" y="4338638"/>
          <p14:tracePt t="26475" x="3236913" y="4348163"/>
          <p14:tracePt t="26477" x="3236913" y="4360863"/>
          <p14:tracePt t="26479" x="3236913" y="4368800"/>
          <p14:tracePt t="26481" x="3224213" y="4381500"/>
          <p14:tracePt t="26483" x="3224213" y="4391025"/>
          <p14:tracePt t="26485" x="3224213" y="4403725"/>
          <p14:tracePt t="26487" x="3224213" y="4411663"/>
          <p14:tracePt t="26489" x="3224213" y="4424363"/>
          <p14:tracePt t="26490" x="3224213" y="4432300"/>
          <p14:tracePt t="26492" x="3216275" y="4445000"/>
          <p14:tracePt t="26500" x="3203575" y="4475163"/>
          <p14:tracePt t="26501" x="3203575" y="4487863"/>
          <p14:tracePt t="26504" x="3203575" y="4497388"/>
          <p14:tracePt t="26506" x="3194050" y="4510088"/>
          <p14:tracePt t="26509" x="3194050" y="4518025"/>
          <p14:tracePt t="26511" x="3181350" y="4530725"/>
          <p14:tracePt t="26513" x="3181350" y="4538663"/>
          <p14:tracePt t="26516" x="3173413" y="4551363"/>
          <p14:tracePt t="26521" x="3160713" y="4560888"/>
          <p14:tracePt t="26524" x="3160713" y="4573588"/>
          <p14:tracePt t="26527" x="3152775" y="4581525"/>
          <p14:tracePt t="26531" x="3140075" y="4581525"/>
          <p14:tracePt t="26532" x="3140075" y="4594225"/>
          <p14:tracePt t="26537" x="3130550" y="4603750"/>
          <p14:tracePt t="26542" x="3130550" y="4616450"/>
          <p14:tracePt t="26544" x="3117850" y="4616450"/>
          <p14:tracePt t="26547" x="3117850" y="4624388"/>
          <p14:tracePt t="26552" x="3117850" y="4637088"/>
          <p14:tracePt t="26554" x="3109913" y="4637088"/>
          <p14:tracePt t="26562" x="3109913" y="4645025"/>
          <p14:tracePt t="26567" x="3109913" y="4657725"/>
          <p14:tracePt t="26576" x="3109913" y="4667250"/>
          <p14:tracePt t="26580" x="3109913" y="4679950"/>
          <p14:tracePt t="26585" x="3109913" y="4687888"/>
          <p14:tracePt t="26588" x="3109913" y="4700588"/>
          <p14:tracePt t="26590" x="3097213" y="4700588"/>
          <p14:tracePt t="26593" x="3097213" y="4710113"/>
          <p14:tracePt t="26596" x="3097213" y="4722813"/>
          <p14:tracePt t="26602" x="3097213" y="4730750"/>
          <p14:tracePt t="26606" x="3097213" y="4743450"/>
          <p14:tracePt t="26607" x="3097213" y="4751388"/>
          <p14:tracePt t="26609" x="3097213" y="4764088"/>
          <p14:tracePt t="26614" x="3097213" y="4773613"/>
          <p14:tracePt t="26616" x="3105150" y="4773613"/>
          <p14:tracePt t="26617" x="3105150" y="4786313"/>
          <p14:tracePt t="26621" x="3105150" y="4794250"/>
          <p14:tracePt t="26623" x="3105150" y="4806950"/>
          <p14:tracePt t="26629" x="3105150" y="4816475"/>
          <p14:tracePt t="26632" x="3105150" y="4829175"/>
          <p14:tracePt t="26636" x="3105150" y="4837113"/>
          <p14:tracePt t="26640" x="3105150" y="4849813"/>
          <p14:tracePt t="26645" x="3105150" y="4857750"/>
          <p14:tracePt t="26649" x="3105150" y="4870450"/>
          <p14:tracePt t="26651" x="3105150" y="4879975"/>
          <p14:tracePt t="26655" x="3117850" y="4892675"/>
          <p14:tracePt t="26659" x="3117850" y="4900613"/>
          <p14:tracePt t="26663" x="3117850" y="4913313"/>
          <p14:tracePt t="26665" x="3117850" y="4922838"/>
          <p14:tracePt t="26670" x="3117850" y="4935538"/>
          <p14:tracePt t="26674" x="3117850" y="4943475"/>
          <p14:tracePt t="26677" x="3117850" y="4956175"/>
          <p14:tracePt t="26681" x="3117850" y="4964113"/>
          <p14:tracePt t="26683" x="3127375" y="4976813"/>
          <p14:tracePt t="26687" x="3127375" y="4986338"/>
          <p14:tracePt t="26690" x="3127375" y="4999038"/>
          <p14:tracePt t="26696" x="3127375" y="5006975"/>
          <p14:tracePt t="26697" x="3127375" y="5019675"/>
          <p14:tracePt t="26699" x="3127375" y="5029200"/>
          <p14:tracePt t="26703" x="3127375" y="5041900"/>
          <p14:tracePt t="26706" x="3127375" y="5049838"/>
          <p14:tracePt t="26709" x="3127375" y="5062538"/>
          <p14:tracePt t="26712" x="3127375" y="5070475"/>
          <p14:tracePt t="26715" x="3127375" y="5083175"/>
          <p14:tracePt t="26719" x="3140075" y="5092700"/>
          <p14:tracePt t="26721" x="3140075" y="5105400"/>
          <p14:tracePt t="26731" x="3140075" y="5126038"/>
          <p14:tracePt t="26735" x="3140075" y="5135563"/>
          <p14:tracePt t="26741" x="3140075" y="5148263"/>
          <p14:tracePt t="26751" x="3140075" y="5156200"/>
          <p14:tracePt t="26760" x="3140075" y="5168900"/>
          <p14:tracePt t="26770" x="3140075" y="5176838"/>
          <p14:tracePt t="26775" x="3140075" y="5189538"/>
          <p14:tracePt t="26783" x="3140075" y="5199063"/>
          <p14:tracePt t="26787" x="3140075" y="5211763"/>
          <p14:tracePt t="26793" x="3140075" y="5219700"/>
          <p14:tracePt t="26797" x="3140075" y="5232400"/>
          <p14:tracePt t="26801" x="3140075" y="5241925"/>
          <p14:tracePt t="26807" x="3140075" y="5254625"/>
          <p14:tracePt t="26810" x="3140075" y="5262563"/>
          <p14:tracePt t="26814" x="3140075" y="5275263"/>
          <p14:tracePt t="26819" x="3140075" y="5283200"/>
          <p14:tracePt t="26823" x="3140075" y="5295900"/>
          <p14:tracePt t="26829" x="3140075" y="5305425"/>
          <p14:tracePt t="26832" x="3140075" y="5318125"/>
          <p14:tracePt t="26837" x="3140075" y="5326063"/>
          <p14:tracePt t="26840" x="3140075" y="5338763"/>
          <p14:tracePt t="26841" x="3148013" y="5338763"/>
          <p14:tracePt t="26844" x="3148013" y="5348288"/>
          <p14:tracePt t="26848" x="3148013" y="5360988"/>
          <p14:tracePt t="26852" x="3148013" y="5368925"/>
          <p14:tracePt t="26855" x="3148013" y="5381625"/>
          <p14:tracePt t="26859" x="3148013" y="5389563"/>
          <p14:tracePt t="26862" x="3160713" y="5389563"/>
          <p14:tracePt t="26863" x="3160713" y="5402263"/>
          <p14:tracePt t="26867" x="3160713" y="5411788"/>
          <p14:tracePt t="26870" x="3160713" y="5424488"/>
          <p14:tracePt t="26896" x="3181350" y="5495925"/>
          <p14:tracePt t="26899" x="3181350" y="5508625"/>
          <p14:tracePt t="26901" x="3190875" y="5508625"/>
          <p14:tracePt t="26902" x="3190875" y="5518150"/>
          <p14:tracePt t="26907" x="3190875" y="5530850"/>
          <p14:tracePt t="26910" x="3190875" y="5538788"/>
          <p14:tracePt t="26915" x="3190875" y="5551488"/>
          <p14:tracePt t="26919" x="3190875" y="5561013"/>
          <p14:tracePt t="26919" x="3203575" y="5561013"/>
          <p14:tracePt t="26925" x="3203575" y="5573713"/>
          <p14:tracePt t="26930" x="3203575" y="5581650"/>
          <p14:tracePt t="26936" x="3203575" y="5594350"/>
          <p14:tracePt t="26944" x="3203575" y="5602288"/>
          <p14:tracePt t="26945" x="3211513" y="5602288"/>
          <p14:tracePt t="26953" x="3211513" y="5614988"/>
          <p14:tracePt t="26970" x="3211513" y="5624513"/>
          <p14:tracePt t="26986" x="3224213" y="5624513"/>
          <p14:tracePt t="27007" x="3224213" y="5637213"/>
          <p14:tracePt t="27147" x="3224213" y="5645150"/>
          <p14:tracePt t="27165" x="3224213" y="5657850"/>
          <p14:tracePt t="27187" x="3224213" y="5667375"/>
          <p14:tracePt t="27188" x="3233738" y="5667375"/>
          <p14:tracePt t="27223" x="3233738" y="5680075"/>
          <p14:tracePt t="27337" x="3233738" y="5688013"/>
          <p14:tracePt t="27401" x="3233738" y="5700713"/>
          <p14:tracePt t="27715" x="3233738" y="5708650"/>
          <p14:tracePt t="27778" x="3233738" y="5721350"/>
          <p14:tracePt t="27860" x="3233738" y="5730875"/>
          <p14:tracePt t="27994" x="3233738" y="5743575"/>
          <p14:tracePt t="28041" x="3224213" y="5743575"/>
          <p14:tracePt t="28046" x="3224213" y="5751513"/>
          <p14:tracePt t="28235" x="3216275" y="5751513"/>
          <p14:tracePt t="28246" x="3203575" y="5751513"/>
          <p14:tracePt t="28263" x="3194050" y="5751513"/>
          <p14:tracePt t="28288" x="3181350" y="5751513"/>
          <p14:tracePt t="28323" x="3173413" y="5751513"/>
          <p14:tracePt t="28351" x="3160713" y="5751513"/>
          <p14:tracePt t="28390" x="3152775" y="5751513"/>
          <p14:tracePt t="28423" x="3140075" y="5751513"/>
          <p14:tracePt t="28453" x="3130550" y="5751513"/>
          <p14:tracePt t="28463" x="3117850" y="5751513"/>
          <p14:tracePt t="28471" x="3109913" y="5751513"/>
          <p14:tracePt t="28477" x="3097213" y="5751513"/>
          <p14:tracePt t="28486" x="3087688" y="5751513"/>
          <p14:tracePt t="28494" x="3087688" y="5743575"/>
          <p14:tracePt t="28502" x="3074988" y="5743575"/>
          <p14:tracePt t="28543" x="3067050" y="5743575"/>
          <p14:tracePt t="28564" x="3054350" y="5743575"/>
          <p14:tracePt t="28583" x="3046413" y="5743575"/>
          <p14:tracePt t="28595" x="3033713" y="5743575"/>
          <p14:tracePt t="28602" x="3033713" y="5735638"/>
          <p14:tracePt t="28604" x="3024188" y="5735638"/>
          <p14:tracePt t="28612" x="3011488" y="5735638"/>
          <p14:tracePt t="28619" x="3003550" y="5735638"/>
          <p14:tracePt t="28625" x="2990850" y="5735638"/>
          <p14:tracePt t="28633" x="2981325" y="5735638"/>
          <p14:tracePt t="28639" x="2968625" y="5735638"/>
          <p14:tracePt t="28645" x="2960688" y="5735638"/>
          <p14:tracePt t="28652" x="2947988" y="5735638"/>
          <p14:tracePt t="28660" x="2940050" y="5735638"/>
          <p14:tracePt t="28671" x="2927350" y="5735638"/>
          <p14:tracePt t="28682" x="2917825" y="5735638"/>
          <p14:tracePt t="28695" x="2905125" y="5735638"/>
          <p14:tracePt t="28716" x="2897188" y="5735638"/>
          <p14:tracePt t="28740" x="2884488" y="5735638"/>
          <p14:tracePt t="28763" x="2874963" y="5735638"/>
          <p14:tracePt t="28781" x="2862263" y="5735638"/>
          <p14:tracePt t="28797" x="2854325" y="5735638"/>
          <p14:tracePt t="28812" x="2854325" y="5721350"/>
          <p14:tracePt t="28814" x="2841625" y="5721350"/>
          <p14:tracePt t="28832" x="2833688" y="5721350"/>
          <p14:tracePt t="28857" x="2820988" y="5721350"/>
          <p14:tracePt t="28874" x="2811463" y="5721350"/>
          <p14:tracePt t="28888" x="2798763" y="5713413"/>
          <p14:tracePt t="28899" x="2790825" y="5713413"/>
          <p14:tracePt t="28912" x="2778125" y="5713413"/>
          <p14:tracePt t="28925" x="2768600" y="5713413"/>
          <p14:tracePt t="28930" x="2768600" y="5700713"/>
          <p14:tracePt t="28936" x="2755900" y="5700713"/>
          <p14:tracePt t="28947" x="2747963" y="5700713"/>
          <p14:tracePt t="28953" x="2747963" y="5692775"/>
          <p14:tracePt t="28957" x="2735263" y="5692775"/>
          <p14:tracePt t="28968" x="2727325" y="5692775"/>
          <p14:tracePt t="28976" x="2714625" y="5692775"/>
          <p14:tracePt t="28980" x="2714625" y="5680075"/>
          <p14:tracePt t="28986" x="2705100" y="5680075"/>
          <p14:tracePt t="28999" x="2692400" y="5670550"/>
          <p14:tracePt t="29006" x="2684463" y="5670550"/>
          <p14:tracePt t="29016" x="2671763" y="5670550"/>
          <p14:tracePt t="29017" x="2671763" y="5657850"/>
          <p14:tracePt t="29032" x="2662238" y="5657850"/>
          <p14:tracePt t="29034" x="2662238" y="5649913"/>
          <p14:tracePt t="29037" x="2649538" y="5649913"/>
          <p14:tracePt t="29048" x="2641600" y="5649913"/>
          <p14:tracePt t="29057" x="2628900" y="5649913"/>
          <p14:tracePt t="29058" x="2628900" y="5637213"/>
          <p14:tracePt t="29066" x="2620963" y="5637213"/>
          <p14:tracePt t="29071" x="2608263" y="5637213"/>
          <p14:tracePt t="29077" x="2608263" y="5629275"/>
          <p14:tracePt t="29084" x="2598738" y="5629275"/>
          <p14:tracePt t="29094" x="2586038" y="5614988"/>
          <p14:tracePt t="29102" x="2578100" y="5614988"/>
          <p14:tracePt t="29110" x="2565400" y="5614988"/>
          <p14:tracePt t="29123" x="2555875" y="5614988"/>
          <p14:tracePt t="29126" x="2555875" y="5607050"/>
          <p14:tracePt t="29138" x="2543175" y="5607050"/>
          <p14:tracePt t="29156" x="2535238" y="5607050"/>
          <p14:tracePt t="29187" x="2522538" y="5607050"/>
          <p14:tracePt t="29237" x="2514600" y="5607050"/>
          <p14:tracePt t="29760" x="2514600" y="5594350"/>
          <p14:tracePt t="29777" x="2501900" y="5594350"/>
          <p14:tracePt t="29784" x="2501900" y="5586413"/>
          <p14:tracePt t="29814" x="2501900" y="5573713"/>
          <p14:tracePt t="29818" x="2492375" y="5573713"/>
          <p14:tracePt t="29980" x="2501900" y="5573713"/>
          <p14:tracePt t="29991" x="2509838" y="5573713"/>
          <p14:tracePt t="30006" x="2522538" y="5573713"/>
          <p14:tracePt t="30048" x="2530475" y="5573713"/>
          <p14:tracePt t="30073" x="2543175" y="5573713"/>
          <p14:tracePt t="30086" x="2552700" y="5573713"/>
          <p14:tracePt t="30099" x="2565400" y="5573713"/>
          <p14:tracePt t="30124" x="2573338" y="5573713"/>
          <p14:tracePt t="30188" x="2586038" y="5573713"/>
          <p14:tracePt t="30253" x="2586038" y="5564188"/>
          <p14:tracePt t="30404" x="2578100" y="5564188"/>
          <p14:tracePt t="30416" x="2565400" y="5564188"/>
          <p14:tracePt t="30421" x="2555875" y="5564188"/>
          <p14:tracePt t="30425" x="2543175" y="5573713"/>
          <p14:tracePt t="30427" x="2535238" y="5573713"/>
          <p14:tracePt t="30432" x="2522538" y="5573713"/>
          <p14:tracePt t="30438" x="2514600" y="5573713"/>
          <p14:tracePt t="30443" x="2501900" y="5573713"/>
          <p14:tracePt t="30450" x="2492375" y="5573713"/>
          <p14:tracePt t="30455" x="2479675" y="5573713"/>
          <p14:tracePt t="30463" x="2471738" y="5573713"/>
          <p14:tracePt t="30473" x="2459038" y="5573713"/>
          <p14:tracePt t="30484" x="2451100" y="5573713"/>
          <p14:tracePt t="30497" x="2436813" y="5573713"/>
          <p14:tracePt t="30520" x="2428875" y="5573713"/>
          <p14:tracePt t="30535" x="2416175" y="5573713"/>
          <p14:tracePt t="30545" x="2416175" y="5564188"/>
          <p14:tracePt t="30548" x="2408238" y="5564188"/>
          <p14:tracePt t="30555" x="2395538" y="5564188"/>
          <p14:tracePt t="30560" x="2395538" y="5551488"/>
          <p14:tracePt t="30565" x="2386013" y="5551488"/>
          <p14:tracePt t="30573" x="2373313" y="5551488"/>
          <p14:tracePt t="30576" x="2373313" y="5543550"/>
          <p14:tracePt t="30586" x="2365375" y="5543550"/>
          <p14:tracePt t="30602" x="2352675" y="5543550"/>
          <p14:tracePt t="30604" x="2352675" y="5530850"/>
          <p14:tracePt t="30635" x="2344738" y="5530850"/>
          <p14:tracePt t="30739" x="2352675" y="5530850"/>
          <p14:tracePt t="30743" x="2352675" y="5522913"/>
          <p14:tracePt t="30753" x="2360613" y="5522913"/>
          <p14:tracePt t="30766" x="2360613" y="5508625"/>
          <p14:tracePt t="30768" x="2373313" y="5508625"/>
          <p14:tracePt t="30782" x="2382838" y="5508625"/>
          <p14:tracePt t="30793" x="2395538" y="5508625"/>
          <p14:tracePt t="30807" x="2403475" y="5508625"/>
          <p14:tracePt t="30829" x="2416175" y="5508625"/>
          <p14:tracePt t="30857" x="2424113" y="5508625"/>
          <p14:tracePt t="30895" x="2436813" y="5508625"/>
          <p14:tracePt t="30899" x="2446338" y="5508625"/>
          <p14:tracePt t="30921" x="2459038" y="5508625"/>
          <p14:tracePt t="30939" x="2466975" y="5508625"/>
          <p14:tracePt t="30967" x="2479675" y="5508625"/>
          <p14:tracePt t="31003" x="2489200" y="5508625"/>
          <p14:tracePt t="31032" x="2501900" y="5508625"/>
          <p14:tracePt t="31042" x="2501900" y="5518150"/>
          <p14:tracePt t="31070" x="2509838" y="5518150"/>
          <p14:tracePt t="31113" x="2522538" y="5518150"/>
          <p14:tracePt t="31134" x="2530475" y="5518150"/>
          <p14:tracePt t="31152" x="2543175" y="5518150"/>
          <p14:tracePt t="31156" x="2543175" y="5530850"/>
          <p14:tracePt t="31161" x="2552700" y="5530850"/>
          <p14:tracePt t="31169" x="2552700" y="5538788"/>
          <p14:tracePt t="31174" x="2565400" y="5538788"/>
          <p14:tracePt t="31331" x="2555875" y="5538788"/>
          <p14:tracePt t="31339" x="2543175" y="5538788"/>
          <p14:tracePt t="31349" x="2535238" y="5538788"/>
          <p14:tracePt t="31355" x="2522538" y="5538788"/>
          <p14:tracePt t="31368" x="2514600" y="5538788"/>
          <p14:tracePt t="31379" x="2501900" y="5538788"/>
          <p14:tracePt t="31395" x="2492375" y="5538788"/>
          <p14:tracePt t="31416" x="2479675" y="5538788"/>
          <p14:tracePt t="31433" x="2471738" y="5538788"/>
          <p14:tracePt t="31448" x="2459038" y="5538788"/>
          <p14:tracePt t="31461" x="2451100" y="5538788"/>
          <p14:tracePt t="31626" x="2459038" y="5538788"/>
          <p14:tracePt t="31640" x="2466975" y="5538788"/>
          <p14:tracePt t="31653" x="2479675" y="5538788"/>
          <p14:tracePt t="31677" x="2489200" y="5538788"/>
          <p14:tracePt t="31700" x="2501900" y="5538788"/>
          <p14:tracePt t="31708" x="2509838" y="5538788"/>
          <p14:tracePt t="31711" x="2509838" y="5530850"/>
          <p14:tracePt t="31724" x="2522538" y="5530850"/>
          <p14:tracePt t="31736" x="2530475" y="5530850"/>
          <p14:tracePt t="31748" x="2543175" y="5530850"/>
          <p14:tracePt t="31763" x="2552700" y="5530850"/>
          <p14:tracePt t="31793" x="2565400" y="5530850"/>
          <p14:tracePt t="31944" x="2573338" y="5530850"/>
          <p14:tracePt t="31979" x="2586038" y="5530850"/>
          <p14:tracePt t="32011" x="2595563" y="5530850"/>
          <p14:tracePt t="32015" x="2595563" y="5538788"/>
          <p14:tracePt t="32034" x="2608263" y="5538788"/>
          <p14:tracePt t="32037" x="2608263" y="5551488"/>
          <p14:tracePt t="32051" x="2608263" y="5561013"/>
          <p14:tracePt t="32061" x="2616200" y="5561013"/>
          <p14:tracePt t="32093" x="2616200" y="5573713"/>
          <p14:tracePt t="32268" x="2608263" y="5573713"/>
          <p14:tracePt t="32289" x="2598738" y="5573713"/>
          <p14:tracePt t="32319" x="2586038" y="5573713"/>
          <p14:tracePt t="32355" x="2578100" y="5573713"/>
          <p14:tracePt t="32450" x="2586038" y="5573713"/>
          <p14:tracePt t="32454" x="2586038" y="5581650"/>
          <p14:tracePt t="32459" x="2595563" y="5581650"/>
          <p14:tracePt t="32467" x="2616200" y="5594350"/>
          <p14:tracePt t="32471" x="2628900" y="5594350"/>
          <p14:tracePt t="32474" x="2636838" y="5594350"/>
          <p14:tracePt t="32476" x="2636838" y="5602288"/>
          <p14:tracePt t="32478" x="2649538" y="5602288"/>
          <p14:tracePt t="32482" x="2659063" y="5602288"/>
          <p14:tracePt t="32485" x="2671763" y="5602288"/>
          <p14:tracePt t="32487" x="2679700" y="5602288"/>
          <p14:tracePt t="32491" x="2692400" y="5602288"/>
          <p14:tracePt t="32494" x="2701925" y="5602288"/>
          <p14:tracePt t="32495" x="2714625" y="5602288"/>
          <p14:tracePt t="32499" x="2722563" y="5602288"/>
          <p14:tracePt t="32502" x="2735263" y="5602288"/>
          <p14:tracePt t="32506" x="2743200" y="5602288"/>
          <p14:tracePt t="32509" x="2755900" y="5602288"/>
          <p14:tracePt t="32515" x="2786063" y="5602288"/>
          <p14:tracePt t="32516" x="2798763" y="5602288"/>
          <p14:tracePt t="32518" x="2808288" y="5602288"/>
          <p14:tracePt t="32522" x="2820988" y="5602288"/>
          <p14:tracePt t="32523" x="2828925" y="5602288"/>
          <p14:tracePt t="32525" x="2841625" y="5594350"/>
          <p14:tracePt t="32527" x="2849563" y="5594350"/>
          <p14:tracePt t="32530" x="2862263" y="5594350"/>
          <p14:tracePt t="32532" x="2871788" y="5594350"/>
          <p14:tracePt t="32533" x="2884488" y="5586413"/>
          <p14:tracePt t="32535" x="2892425" y="5586413"/>
          <p14:tracePt t="32538" x="2905125" y="5586413"/>
          <p14:tracePt t="32538" x="2914650" y="5586413"/>
          <p14:tracePt t="32540" x="2927350" y="5586413"/>
          <p14:tracePt t="32541" x="2927350" y="5573713"/>
          <p14:tracePt t="32542" x="2935288" y="5573713"/>
          <p14:tracePt t="32544" x="2947988" y="5573713"/>
          <p14:tracePt t="32547" x="2955925" y="5573713"/>
          <p14:tracePt t="32549" x="2968625" y="5573713"/>
          <p14:tracePt t="32552" x="2978150" y="5573713"/>
          <p14:tracePt t="32554" x="2990850" y="5573713"/>
          <p14:tracePt t="32555" x="2998788" y="5573713"/>
          <p14:tracePt t="32558" x="3011488" y="5564188"/>
          <p14:tracePt t="32559" x="3021013" y="5564188"/>
          <p14:tracePt t="32562" x="3033713" y="5564188"/>
          <p14:tracePt t="32564" x="3041650" y="5564188"/>
          <p14:tracePt t="32566" x="3054350" y="5564188"/>
          <p14:tracePt t="32568" x="3062288" y="5564188"/>
          <p14:tracePt t="32572" x="3074988" y="5564188"/>
          <p14:tracePt t="32573" x="3084513" y="5564188"/>
          <p14:tracePt t="32577" x="3097213" y="5551488"/>
          <p14:tracePt t="32579" x="3105150" y="5551488"/>
          <p14:tracePt t="32583" x="3117850" y="5551488"/>
          <p14:tracePt t="32586" x="3127375" y="5551488"/>
          <p14:tracePt t="32589" x="3140075" y="5551488"/>
          <p14:tracePt t="32594" x="3148013" y="5551488"/>
          <p14:tracePt t="32598" x="3160713" y="5551488"/>
          <p14:tracePt t="32603" x="3168650" y="5551488"/>
          <p14:tracePt t="32610" x="3181350" y="5551488"/>
          <p14:tracePt t="32616" x="3190875" y="5551488"/>
          <p14:tracePt t="32621" x="3203575" y="5543550"/>
          <p14:tracePt t="32628" x="3211513" y="5543550"/>
          <p14:tracePt t="32638" x="3224213" y="5543550"/>
          <p14:tracePt t="32648" x="3233738" y="5543550"/>
          <p14:tracePt t="32773" x="3246438" y="5543550"/>
          <p14:tracePt t="32790" x="3254375" y="5543550"/>
          <p14:tracePt t="32825" x="3267075" y="5543550"/>
          <p14:tracePt t="32952" x="3259138" y="5543550"/>
          <p14:tracePt t="32959" x="3246438" y="5543550"/>
          <p14:tracePt t="32965" x="3236913" y="5543550"/>
          <p14:tracePt t="32970" x="3224213" y="5543550"/>
          <p14:tracePt t="32973" x="3216275" y="5551488"/>
          <p14:tracePt t="32979" x="3194050" y="5551488"/>
          <p14:tracePt t="32983" x="3181350" y="5561013"/>
          <p14:tracePt t="32986" x="3173413" y="5561013"/>
          <p14:tracePt t="32988" x="3160713" y="5561013"/>
          <p14:tracePt t="32990" x="3152775" y="5573713"/>
          <p14:tracePt t="32994" x="3140075" y="5573713"/>
          <p14:tracePt t="32997" x="3130550" y="5573713"/>
          <p14:tracePt t="32998" x="3130550" y="5581650"/>
          <p14:tracePt t="33000" x="3117850" y="5581650"/>
          <p14:tracePt t="33004" x="3109913" y="5581650"/>
          <p14:tracePt t="33008" x="3097213" y="5581650"/>
          <p14:tracePt t="33011" x="3087688" y="5581650"/>
          <p14:tracePt t="33016" x="3074988" y="5581650"/>
          <p14:tracePt t="33017" x="3074988" y="5594350"/>
          <p14:tracePt t="33019" x="3067050" y="5594350"/>
          <p14:tracePt t="33023" x="3054350" y="5594350"/>
          <p14:tracePt t="33028" x="3046413" y="5594350"/>
          <p14:tracePt t="33032" x="3033713" y="5594350"/>
          <p14:tracePt t="33038" x="3024188" y="5594350"/>
          <p14:tracePt t="33042" x="3011488" y="5594350"/>
          <p14:tracePt t="33047" x="3003550" y="5594350"/>
          <p14:tracePt t="33053" x="2990850" y="5594350"/>
          <p14:tracePt t="33058" x="2981325" y="5594350"/>
          <p14:tracePt t="33066" x="2968625" y="5594350"/>
          <p14:tracePt t="33069" x="2960688" y="5594350"/>
          <p14:tracePt t="33076" x="2947988" y="5594350"/>
          <p14:tracePt t="33080" x="2940050" y="5594350"/>
          <p14:tracePt t="33087" x="2927350" y="5594350"/>
          <p14:tracePt t="33097" x="2917825" y="5594350"/>
          <p14:tracePt t="33104" x="2905125" y="5594350"/>
          <p14:tracePt t="33117" x="2897188" y="5594350"/>
          <p14:tracePt t="33130" x="2884488" y="5594350"/>
          <p14:tracePt t="33142" x="2874963" y="5594350"/>
          <p14:tracePt t="33151" x="2862263" y="5594350"/>
          <p14:tracePt t="33161" x="2854325" y="5594350"/>
          <p14:tracePt t="33169" x="2841625" y="5594350"/>
          <p14:tracePt t="33179" x="2833688" y="5594350"/>
          <p14:tracePt t="33185" x="2820988" y="5594350"/>
          <p14:tracePt t="33194" x="2811463" y="5586413"/>
          <p14:tracePt t="33205" x="2798763" y="5586413"/>
          <p14:tracePt t="33217" x="2790825" y="5586413"/>
          <p14:tracePt t="33230" x="2778125" y="5586413"/>
          <p14:tracePt t="33240" x="2768600" y="5586413"/>
          <p14:tracePt t="33252" x="2755900" y="5586413"/>
          <p14:tracePt t="33259" x="2747963" y="5586413"/>
          <p14:tracePt t="33267" x="2735263" y="5586413"/>
          <p14:tracePt t="33273" x="2727325" y="5586413"/>
          <p14:tracePt t="33278" x="2714625" y="5586413"/>
          <p14:tracePt t="33284" x="2705100" y="5586413"/>
          <p14:tracePt t="33288" x="2692400" y="5586413"/>
          <p14:tracePt t="33293" x="2684463" y="5586413"/>
          <p14:tracePt t="33298" x="2671763" y="5586413"/>
          <p14:tracePt t="33301" x="2662238" y="5586413"/>
          <p14:tracePt t="33305" x="2649538" y="5586413"/>
          <p14:tracePt t="33310" x="2641600" y="5586413"/>
          <p14:tracePt t="33313" x="2628900" y="5586413"/>
          <p14:tracePt t="33318" x="2620963" y="5586413"/>
          <p14:tracePt t="33324" x="2608263" y="5586413"/>
          <p14:tracePt t="33332" x="2598738" y="5586413"/>
          <p14:tracePt t="33344" x="2586038" y="5586413"/>
          <p14:tracePt t="33380" x="2578100" y="5586413"/>
          <p14:tracePt t="33396" x="2565400" y="5586413"/>
          <p14:tracePt t="33414" x="2555875" y="5586413"/>
          <p14:tracePt t="33908" x="2565400" y="5586413"/>
          <p14:tracePt t="33924" x="2573338" y="5586413"/>
          <p14:tracePt t="33944" x="2586038" y="5586413"/>
          <p14:tracePt t="33960" x="2595563" y="5586413"/>
          <p14:tracePt t="33978" x="2608263" y="5586413"/>
          <p14:tracePt t="33988" x="2616200" y="5586413"/>
          <p14:tracePt t="33999" x="2628900" y="5586413"/>
          <p14:tracePt t="34007" x="2636838" y="5586413"/>
          <p14:tracePt t="34022" x="2649538" y="5586413"/>
          <p14:tracePt t="34037" x="2659063" y="5586413"/>
          <p14:tracePt t="34055" x="2659063" y="5594350"/>
          <p14:tracePt t="34060" x="2671763" y="5594350"/>
          <p14:tracePt t="34075" x="2679700" y="5594350"/>
          <p14:tracePt t="34086" x="2679700" y="5602288"/>
          <p14:tracePt t="34089" x="2692400" y="5602288"/>
          <p14:tracePt t="34098" x="2701925" y="5602288"/>
          <p14:tracePt t="34112" x="2714625" y="5614988"/>
          <p14:tracePt t="34127" x="2722563" y="5614988"/>
          <p14:tracePt t="34135" x="2722563" y="5624513"/>
          <p14:tracePt t="34141" x="2735263" y="5624513"/>
          <p14:tracePt t="34149" x="2743200" y="5624513"/>
          <p14:tracePt t="34166" x="2755900" y="5624513"/>
          <p14:tracePt t="34176" x="2755900" y="5637213"/>
          <p14:tracePt t="34181" x="2765425" y="5637213"/>
          <p14:tracePt t="34205" x="2778125" y="5637213"/>
          <p14:tracePt t="34223" x="2786063" y="5637213"/>
          <p14:tracePt t="34267" x="2798763" y="5637213"/>
          <p14:tracePt t="34341" x="2808288" y="5637213"/>
          <p14:tracePt t="34455" x="2798763" y="5637213"/>
          <p14:tracePt t="34472" x="2790825" y="5637213"/>
          <p14:tracePt t="34486" x="2778125" y="5637213"/>
          <p14:tracePt t="34506" x="2768600" y="5637213"/>
          <p14:tracePt t="34517" x="2755900" y="5637213"/>
          <p14:tracePt t="34531" x="2747963" y="5637213"/>
          <p14:tracePt t="34540" x="2735263" y="5637213"/>
          <p14:tracePt t="34553" x="2727325" y="5637213"/>
          <p14:tracePt t="34560" x="2714625" y="5637213"/>
          <p14:tracePt t="34573" x="2705100" y="5637213"/>
          <p14:tracePt t="34579" x="2692400" y="5637213"/>
          <p14:tracePt t="34589" x="2684463" y="5637213"/>
          <p14:tracePt t="34596" x="2671763" y="5637213"/>
          <p14:tracePt t="34610" x="2662238" y="5629275"/>
          <p14:tracePt t="34614" x="2649538" y="5629275"/>
          <p14:tracePt t="34626" x="2641600" y="5629275"/>
          <p14:tracePt t="34635" x="2628900" y="5614988"/>
          <p14:tracePt t="34651" x="2620963" y="5614988"/>
          <p14:tracePt t="34663" x="2608263" y="5614988"/>
          <p14:tracePt t="34682" x="2598738" y="5614988"/>
          <p14:tracePt t="34705" x="2586038" y="5614988"/>
          <p14:tracePt t="34722" x="2586038" y="5607050"/>
          <p14:tracePt t="34742" x="2578100" y="5607050"/>
          <p14:tracePt t="34768" x="2565400" y="5607050"/>
          <p14:tracePt t="34797" x="2555875" y="5607050"/>
          <p14:tracePt t="34802" x="2555875" y="5594350"/>
          <p14:tracePt t="34824" x="2543175" y="5594350"/>
          <p14:tracePt t="34834" x="2543175" y="5586413"/>
          <p14:tracePt t="34845" x="2535238" y="5586413"/>
          <p14:tracePt t="34869" x="2522538" y="5586413"/>
          <p14:tracePt t="34896" x="2522538" y="5573713"/>
          <p14:tracePt t="34936" x="2514600" y="5573713"/>
          <p14:tracePt t="34952" x="2514600" y="5564188"/>
          <p14:tracePt t="34988" x="2501900" y="5564188"/>
          <p14:tracePt t="35073" x="2492375" y="5564188"/>
          <p14:tracePt t="35088" x="2492375" y="5551488"/>
          <p14:tracePt t="35140" x="2479675" y="5551488"/>
          <p14:tracePt t="35179" x="2479675" y="5543550"/>
          <p14:tracePt t="35581" x="2471738" y="5543550"/>
          <p14:tracePt t="35682" x="2471738" y="5530850"/>
          <p14:tracePt t="35740" x="2459038" y="5530850"/>
          <p14:tracePt t="35826" x="2459038" y="5522913"/>
          <p14:tracePt t="35833" x="2451100" y="5522913"/>
          <p14:tracePt t="35944" x="2436813" y="5522913"/>
          <p14:tracePt t="36376" x="2436813" y="5508625"/>
          <p14:tracePt t="36384" x="2428875" y="5500688"/>
          <p14:tracePt t="36391" x="2416175" y="5500688"/>
          <p14:tracePt t="36399" x="2416175" y="5487988"/>
          <p14:tracePt t="36407" x="2408238" y="5487988"/>
          <p14:tracePt t="37096" x="2416175" y="5487988"/>
          <p14:tracePt t="37408" x="2424113" y="5487988"/>
          <p14:tracePt t="37726" x="2436813" y="5487988"/>
          <p14:tracePt t="37750" x="2446338" y="5487988"/>
          <p14:tracePt t="37887" x="2459038" y="5487988"/>
          <p14:tracePt t="37934" x="2466975" y="5487988"/>
          <p14:tracePt t="38031" x="2479675" y="5487988"/>
          <p14:tracePt t="38079" x="2489200" y="5487988"/>
          <p14:tracePt t="38187" x="2501900" y="5487988"/>
          <p14:tracePt t="38545" x="2509838" y="5487988"/>
          <p14:tracePt t="38619" x="2522538" y="5487988"/>
          <p14:tracePt t="38690" x="2530475" y="5487988"/>
          <p14:tracePt t="38767" x="2543175" y="5487988"/>
          <p14:tracePt t="38835" x="2552700" y="5487988"/>
          <p14:tracePt t="38878" x="2565400" y="5487988"/>
          <p14:tracePt t="38957" x="2573338" y="5487988"/>
          <p14:tracePt t="38967" x="2586038" y="5495925"/>
          <p14:tracePt t="38974" x="2595563" y="5495925"/>
          <p14:tracePt t="38978" x="2608263" y="5495925"/>
          <p14:tracePt t="38981" x="2616200" y="5495925"/>
          <p14:tracePt t="38985" x="2628900" y="5495925"/>
          <p14:tracePt t="38987" x="2636838" y="5495925"/>
          <p14:tracePt t="38989" x="2636838" y="5508625"/>
          <p14:tracePt t="38990" x="2649538" y="5508625"/>
          <p14:tracePt t="38994" x="2659063" y="5508625"/>
          <p14:tracePt t="38998" x="2671763" y="5508625"/>
          <p14:tracePt t="39002" x="2679700" y="5508625"/>
          <p14:tracePt t="39006" x="2692400" y="5508625"/>
          <p14:tracePt t="39011" x="2701925" y="5508625"/>
          <p14:tracePt t="39016" x="2714625" y="5508625"/>
          <p14:tracePt t="39023" x="2722563" y="5508625"/>
          <p14:tracePt t="39036" x="2735263" y="5508625"/>
          <p14:tracePt t="39051" x="2743200" y="5508625"/>
          <p14:tracePt t="39067" x="2755900" y="5508625"/>
          <p14:tracePt t="39071" x="2765425" y="5508625"/>
          <p14:tracePt t="39080" x="2778125" y="5508625"/>
          <p14:tracePt t="39088" x="2786063" y="5508625"/>
          <p14:tracePt t="39097" x="2798763" y="5508625"/>
          <p14:tracePt t="39105" x="2808288" y="5508625"/>
          <p14:tracePt t="39115" x="2820988" y="5508625"/>
          <p14:tracePt t="39130" x="2828925" y="5508625"/>
          <p14:tracePt t="39140" x="2841625" y="5508625"/>
          <p14:tracePt t="39149" x="2849563" y="5508625"/>
          <p14:tracePt t="39158" x="2862263" y="5508625"/>
          <p14:tracePt t="39166" x="2871788" y="5508625"/>
          <p14:tracePt t="39173" x="2884488" y="5508625"/>
          <p14:tracePt t="39179" x="2892425" y="5508625"/>
          <p14:tracePt t="39186" x="2905125" y="5508625"/>
          <p14:tracePt t="39193" x="2914650" y="5500688"/>
          <p14:tracePt t="39204" x="2927350" y="5500688"/>
          <p14:tracePt t="39216" x="2935288" y="5500688"/>
          <p14:tracePt t="39262" x="2947988" y="5500688"/>
          <p14:tracePt t="39275" x="2955925" y="5500688"/>
          <p14:tracePt t="39287" x="2968625" y="5500688"/>
          <p14:tracePt t="39294" x="2978150" y="5500688"/>
          <p14:tracePt t="39301" x="2990850" y="5500688"/>
          <p14:tracePt t="39306" x="2998788" y="5500688"/>
          <p14:tracePt t="39314" x="3011488" y="5500688"/>
          <p14:tracePt t="39316" x="3021013" y="5500688"/>
          <p14:tracePt t="39324" x="3033713" y="5508625"/>
          <p14:tracePt t="39331" x="3041650" y="5508625"/>
          <p14:tracePt t="39341" x="3054350" y="5508625"/>
          <p14:tracePt t="39356" x="3062288" y="5508625"/>
          <p14:tracePt t="39376" x="3074988" y="5508625"/>
          <p14:tracePt t="39388" x="3084513" y="5508625"/>
          <p14:tracePt t="39399" x="3097213" y="5508625"/>
          <p14:tracePt t="39401" x="3105150" y="5508625"/>
          <p14:tracePt t="39408" x="3117850" y="5508625"/>
          <p14:tracePt t="39413" x="3127375" y="5508625"/>
          <p14:tracePt t="39418" x="3140075" y="5508625"/>
          <p14:tracePt t="39423" x="3148013" y="5508625"/>
          <p14:tracePt t="39430" x="3160713" y="5508625"/>
          <p14:tracePt t="39434" x="3168650" y="5508625"/>
          <p14:tracePt t="39435" x="3168650" y="5500688"/>
          <p14:tracePt t="39441" x="3181350" y="5500688"/>
          <p14:tracePt t="39447" x="3190875" y="5500688"/>
          <p14:tracePt t="39453" x="3190875" y="5487988"/>
          <p14:tracePt t="39454" x="3203575" y="5487988"/>
          <p14:tracePt t="39460" x="3211513" y="5487988"/>
          <p14:tracePt t="39468" x="3224213" y="5487988"/>
          <p14:tracePt t="39470" x="3224213" y="5480050"/>
          <p14:tracePt t="39477" x="3233738" y="5480050"/>
          <p14:tracePt t="39487" x="3246438" y="5480050"/>
          <p14:tracePt t="39495" x="3246438" y="5467350"/>
          <p14:tracePt t="39498" x="3254375" y="5467350"/>
          <p14:tracePt t="39511" x="3267075" y="5467350"/>
          <p14:tracePt t="39524" x="3275013" y="5467350"/>
          <p14:tracePt t="39532" x="3275013" y="5457825"/>
          <p14:tracePt t="39536" x="3287713" y="5457825"/>
          <p14:tracePt t="39551" x="3297238" y="5457825"/>
          <p14:tracePt t="39568" x="3309938" y="5457825"/>
          <p14:tracePt t="39654" x="3317875" y="5457825"/>
          <p14:tracePt t="39966" x="3309938" y="5457825"/>
          <p14:tracePt t="39982" x="3300413" y="5457825"/>
          <p14:tracePt t="39997" x="3287713" y="5457825"/>
          <p14:tracePt t="40014" x="3279775" y="5457825"/>
          <p14:tracePt t="40031" x="3267075" y="5457825"/>
          <p14:tracePt t="40046" x="3259138" y="5457825"/>
          <p14:tracePt t="40057" x="3246438" y="5457825"/>
          <p14:tracePt t="40060" x="3246438" y="5467350"/>
          <p14:tracePt t="40068" x="3236913" y="5467350"/>
          <p14:tracePt t="40079" x="3224213" y="5467350"/>
          <p14:tracePt t="40089" x="3224213" y="5475288"/>
          <p14:tracePt t="40093" x="3216275" y="5475288"/>
          <p14:tracePt t="40119" x="3203575" y="5475288"/>
          <p14:tracePt t="40150" x="3194050" y="5475288"/>
          <p14:tracePt t="40185" x="3181350" y="5475288"/>
          <p14:tracePt t="40187" x="3181350" y="5487988"/>
          <p14:tracePt t="40222" x="3173413" y="5487988"/>
          <p14:tracePt t="40631" x="3181350" y="5487988"/>
          <p14:tracePt t="40648" x="3190875" y="5487988"/>
          <p14:tracePt t="40680" x="3203575" y="5487988"/>
          <p14:tracePt t="40725" x="3211513" y="5487988"/>
          <p14:tracePt t="40739" x="3224213" y="5487988"/>
          <p14:tracePt t="40755" x="3233738" y="5487988"/>
          <p14:tracePt t="40776" x="3246438" y="5487988"/>
          <p14:tracePt t="40819" x="3254375" y="5487988"/>
          <p14:tracePt t="40847" x="3267075" y="5487988"/>
          <p14:tracePt t="40882" x="3275013" y="5487988"/>
          <p14:tracePt t="40948" x="3287713" y="5487988"/>
          <p14:tracePt t="40953" x="3287713" y="5495925"/>
          <p14:tracePt t="40964" x="3297238" y="5495925"/>
          <p14:tracePt t="40966" x="3297238" y="5508625"/>
          <p14:tracePt t="40976" x="3309938" y="5508625"/>
          <p14:tracePt t="40987" x="3309938" y="5518150"/>
          <p14:tracePt t="41014" x="3317875" y="5518150"/>
          <p14:tracePt t="41132" x="3330575" y="5518150"/>
          <p14:tracePt t="41512" x="3340100" y="5518150"/>
          <p14:tracePt t="41539" x="3352800" y="5518150"/>
          <p14:tracePt t="41573" x="3360738" y="5518150"/>
          <p14:tracePt t="41624" x="3373438" y="5518150"/>
          <p14:tracePt t="41654" x="3381375" y="5518150"/>
          <p14:tracePt t="41659" x="3394075" y="5518150"/>
          <p14:tracePt t="41669" x="3403600" y="5518150"/>
          <p14:tracePt t="41672" x="3416300" y="5518150"/>
          <p14:tracePt t="41680" x="3424238" y="5530850"/>
          <p14:tracePt t="41683" x="3436938" y="5530850"/>
          <p14:tracePt t="41687" x="3446463" y="5530850"/>
          <p14:tracePt t="41691" x="3459163" y="5530850"/>
          <p14:tracePt t="41696" x="3467100" y="5530850"/>
          <p14:tracePt t="41700" x="3479800" y="5530850"/>
          <p14:tracePt t="41707" x="3487738" y="5530850"/>
          <p14:tracePt t="41711" x="3500438" y="5530850"/>
          <p14:tracePt t="41720" x="3509963" y="5530850"/>
          <p14:tracePt t="41725" x="3509963" y="5522913"/>
          <p14:tracePt t="41734" x="3522663" y="5522913"/>
          <p14:tracePt t="41772" x="3530600" y="5522913"/>
          <p14:tracePt t="41784" x="3543300" y="5522913"/>
          <p14:tracePt t="41790" x="3543300" y="5508625"/>
          <p14:tracePt t="41793" x="3552825" y="5508625"/>
          <p14:tracePt t="41798" x="3552825" y="5500688"/>
          <p14:tracePt t="41800" x="3565525" y="5500688"/>
          <p14:tracePt t="41805" x="3565525" y="5487988"/>
          <p14:tracePt t="41807" x="3573463" y="5487988"/>
          <p14:tracePt t="41812" x="3573463" y="5480050"/>
          <p14:tracePt t="41814" x="3586163" y="5480050"/>
          <p14:tracePt t="41819" x="3586163" y="5467350"/>
          <p14:tracePt t="41822" x="3594100" y="5467350"/>
          <p14:tracePt t="41826" x="3594100" y="5457825"/>
          <p14:tracePt t="41831" x="3606800" y="5457825"/>
          <p14:tracePt t="41833" x="3606800" y="5445125"/>
          <p14:tracePt t="41838" x="3606800" y="5437188"/>
          <p14:tracePt t="41843" x="3616325" y="5437188"/>
          <p14:tracePt t="41852" x="3616325" y="5424488"/>
          <p14:tracePt t="41871" x="3616325" y="5416550"/>
          <p14:tracePt t="42142" x="3629025" y="5416550"/>
          <p14:tracePt t="42156" x="3636963" y="5402263"/>
          <p14:tracePt t="42163" x="3649663" y="5402263"/>
          <p14:tracePt t="42164" x="3649663" y="5394325"/>
          <p14:tracePt t="42173" x="3659188" y="5394325"/>
          <p14:tracePt t="42184" x="3659188" y="5381625"/>
          <p14:tracePt t="42192" x="3671888" y="5381625"/>
          <p14:tracePt t="42233" x="3671888" y="5373688"/>
          <p14:tracePt t="42243" x="3679825" y="5373688"/>
          <p14:tracePt t="42272" x="3692525" y="5360988"/>
          <p14:tracePt t="42296" x="3692525" y="5351463"/>
          <p14:tracePt t="42301" x="3700463" y="5351463"/>
          <p14:tracePt t="42314" x="3700463" y="5338763"/>
          <p14:tracePt t="42329" x="3700463" y="5330825"/>
          <p14:tracePt t="42346" x="3700463" y="5318125"/>
          <p14:tracePt t="42352" x="3700463" y="5310188"/>
          <p14:tracePt t="42360" x="3700463" y="5295900"/>
          <p14:tracePt t="42364" x="3700463" y="5287963"/>
          <p14:tracePt t="42371" x="3700463" y="5275263"/>
          <p14:tracePt t="42375" x="3692525" y="5275263"/>
          <p14:tracePt t="42376" x="3692525" y="5267325"/>
          <p14:tracePt t="42384" x="3684588" y="5254625"/>
          <p14:tracePt t="42389" x="3684588" y="5245100"/>
          <p14:tracePt t="42389" x="3671888" y="5245100"/>
          <p14:tracePt t="42394" x="3671888" y="5232400"/>
          <p14:tracePt t="42396" x="3662363" y="5232400"/>
          <p14:tracePt t="42400" x="3662363" y="5224463"/>
          <p14:tracePt t="42400" x="3649663" y="5224463"/>
          <p14:tracePt t="42407" x="3641725" y="5211763"/>
          <p14:tracePt t="42414" x="3629025" y="5203825"/>
          <p14:tracePt t="42419" x="3619500" y="5203825"/>
          <p14:tracePt t="42422" x="3619500" y="5189538"/>
          <p14:tracePt t="42423" x="3606800" y="5189538"/>
          <p14:tracePt t="42430" x="3598863" y="5189538"/>
          <p14:tracePt t="42432" x="3598863" y="5181600"/>
          <p14:tracePt t="42434" x="3586163" y="5181600"/>
          <p14:tracePt t="42438" x="3578225" y="5181600"/>
          <p14:tracePt t="42444" x="3565525" y="5181600"/>
          <p14:tracePt t="42448" x="3556000" y="5181600"/>
          <p14:tracePt t="42451" x="3556000" y="5168900"/>
          <p14:tracePt t="42454" x="3543300" y="5168900"/>
          <p14:tracePt t="42458" x="3535363" y="5168900"/>
          <p14:tracePt t="42463" x="3522663" y="5168900"/>
          <p14:tracePt t="42469" x="3513138" y="5168900"/>
          <p14:tracePt t="42474" x="3500438" y="5160963"/>
          <p14:tracePt t="42480" x="3492500" y="5160963"/>
          <p14:tracePt t="42486" x="3479800" y="5160963"/>
          <p14:tracePt t="42494" x="3471863" y="5148263"/>
          <p14:tracePt t="42504" x="3459163" y="5148263"/>
          <p14:tracePt t="42586" x="3449638" y="5148263"/>
          <p14:tracePt t="42597" x="3436938" y="5156200"/>
          <p14:tracePt t="42603" x="3429000" y="5168900"/>
          <p14:tracePt t="42608" x="3416300" y="5176838"/>
          <p14:tracePt t="42614" x="3416300" y="5189538"/>
          <p14:tracePt t="42617" x="3406775" y="5189538"/>
          <p14:tracePt t="42619" x="3406775" y="5199063"/>
          <p14:tracePt t="42621" x="3394075" y="5199063"/>
          <p14:tracePt t="42625" x="3386138" y="5211763"/>
          <p14:tracePt t="42632" x="3373438" y="5219700"/>
          <p14:tracePt t="42637" x="3365500" y="5219700"/>
          <p14:tracePt t="42639" x="3365500" y="5232400"/>
          <p14:tracePt t="42646" x="3352800" y="5241925"/>
          <p14:tracePt t="42653" x="3343275" y="5241925"/>
          <p14:tracePt t="42657" x="3343275" y="5254625"/>
          <p14:tracePt t="42665" x="3330575" y="5262563"/>
          <p14:tracePt t="42669" x="3322638" y="5262563"/>
          <p14:tracePt t="42675" x="3322638" y="5275263"/>
          <p14:tracePt t="42682" x="3309938" y="5275263"/>
          <p14:tracePt t="42689" x="3309938" y="5283200"/>
          <p14:tracePt t="42783" x="3309938" y="5295900"/>
          <p14:tracePt t="42785" x="3317875" y="5295900"/>
          <p14:tracePt t="42789" x="3317875" y="5305425"/>
          <p14:tracePt t="42797" x="3330575" y="5305425"/>
          <p14:tracePt t="42804" x="3330575" y="5318125"/>
          <p14:tracePt t="42809" x="3340100" y="5318125"/>
          <p14:tracePt t="42810" x="3340100" y="5326063"/>
          <p14:tracePt t="42817" x="3352800" y="5326063"/>
          <p14:tracePt t="42822" x="3352800" y="5338763"/>
          <p14:tracePt t="42825" x="3360738" y="5338763"/>
          <p14:tracePt t="42829" x="3360738" y="5348288"/>
          <p14:tracePt t="42833" x="3373438" y="5348288"/>
          <p14:tracePt t="42841" x="3381375" y="5348288"/>
          <p14:tracePt t="42845" x="3381375" y="5360988"/>
          <p14:tracePt t="42852" x="3394075" y="5360988"/>
          <p14:tracePt t="42865" x="3403600" y="5360988"/>
          <p14:tracePt t="42872" x="3403600" y="5368925"/>
          <p14:tracePt t="42896" x="3424238" y="5368925"/>
          <p14:tracePt t="42901" x="3436938" y="5368925"/>
          <p14:tracePt t="42910" x="3446463" y="5368925"/>
          <p14:tracePt t="42912" x="3446463" y="5381625"/>
          <p14:tracePt t="42927" x="3459163" y="5381625"/>
          <p14:tracePt t="42938" x="3467100" y="5381625"/>
          <p14:tracePt t="42953" x="3479800" y="5381625"/>
          <p14:tracePt t="42961" x="3487738" y="5381625"/>
          <p14:tracePt t="42969" x="3500438" y="5381625"/>
          <p14:tracePt t="42975" x="3509963" y="5381625"/>
          <p14:tracePt t="42981" x="3509963" y="5389563"/>
          <p14:tracePt t="42982" x="3522663" y="5389563"/>
          <p14:tracePt t="42990" x="3530600" y="5389563"/>
          <p14:tracePt t="42997" x="3543300" y="5389563"/>
          <p14:tracePt t="43003" x="3552825" y="5389563"/>
          <p14:tracePt t="43011" x="3565525" y="5389563"/>
          <p14:tracePt t="43018" x="3573463" y="5389563"/>
          <p14:tracePt t="43018" x="3573463" y="5402263"/>
          <p14:tracePt t="43024" x="3586163" y="5402263"/>
          <p14:tracePt t="43030" x="3594100" y="5402263"/>
          <p14:tracePt t="43036" x="3606800" y="5402263"/>
          <p14:tracePt t="43044" x="3616325" y="5402263"/>
          <p14:tracePt t="43050" x="3629025" y="5402263"/>
          <p14:tracePt t="43055" x="3636963" y="5402263"/>
          <p14:tracePt t="43062" x="3649663" y="5402263"/>
          <p14:tracePt t="43068" x="3659188" y="5402263"/>
          <p14:tracePt t="43076" x="3671888" y="5402263"/>
          <p14:tracePt t="43085" x="3679825" y="5402263"/>
          <p14:tracePt t="43101" x="3692525" y="5402263"/>
          <p14:tracePt t="43119" x="3700463" y="5402263"/>
          <p14:tracePt t="43132" x="3713163" y="5402263"/>
          <p14:tracePt t="43142" x="3722688" y="5402263"/>
          <p14:tracePt t="43151" x="3735388" y="5402263"/>
          <p14:tracePt t="43160" x="3743325" y="5402263"/>
          <p14:tracePt t="43168" x="3756025" y="5394325"/>
          <p14:tracePt t="43177" x="3765550" y="5394325"/>
          <p14:tracePt t="43193" x="3778250" y="5394325"/>
          <p14:tracePt t="43210" x="3778250" y="5381625"/>
          <p14:tracePt t="43219" x="3786188" y="5381625"/>
          <p14:tracePt t="43232" x="3798888" y="5373688"/>
          <p14:tracePt t="43246" x="3806825" y="5373688"/>
          <p14:tracePt t="43250" x="3806825" y="5360988"/>
          <p14:tracePt t="43337" x="3806825" y="5351463"/>
          <p14:tracePt t="43351" x="3806825" y="5338763"/>
          <p14:tracePt t="43360" x="3806825" y="5330825"/>
          <p14:tracePt t="43369" x="3806825" y="5318125"/>
          <p14:tracePt t="43372" x="3798888" y="5318125"/>
          <p14:tracePt t="43376" x="3798888" y="5310188"/>
          <p14:tracePt t="43386" x="3790950" y="5295900"/>
          <p14:tracePt t="43399" x="3778250" y="5287963"/>
          <p14:tracePt t="43401" x="3778250" y="5275263"/>
          <p14:tracePt t="43403" x="3768725" y="5275263"/>
          <p14:tracePt t="43410" x="3768725" y="5267325"/>
          <p14:tracePt t="43412" x="3756025" y="5267325"/>
          <p14:tracePt t="43421" x="3756025" y="5254625"/>
          <p14:tracePt t="43421" x="3748088" y="5254625"/>
          <p14:tracePt t="43434" x="3735388" y="5245100"/>
          <p14:tracePt t="43444" x="3725863" y="5245100"/>
          <p14:tracePt t="43457" x="3713163" y="5232400"/>
          <p14:tracePt t="43470" x="3705225" y="5232400"/>
          <p14:tracePt t="43483" x="3692525" y="5232400"/>
          <p14:tracePt t="43494" x="3684588" y="5224463"/>
          <p14:tracePt t="43504" x="3671888" y="5224463"/>
          <p14:tracePt t="43513" x="3662363" y="5224463"/>
          <p14:tracePt t="43519" x="3649663" y="5224463"/>
          <p14:tracePt t="43528" x="3641725" y="5224463"/>
          <p14:tracePt t="43535" x="3629025" y="5224463"/>
          <p14:tracePt t="43544" x="3619500" y="5224463"/>
          <p14:tracePt t="43549" x="3606800" y="5224463"/>
          <p14:tracePt t="43556" x="3598863" y="5224463"/>
          <p14:tracePt t="43561" x="3586163" y="5224463"/>
          <p14:tracePt t="43569" x="3578225" y="5224463"/>
          <p14:tracePt t="43576" x="3565525" y="5224463"/>
          <p14:tracePt t="43586" x="3556000" y="5224463"/>
          <p14:tracePt t="43598" x="3543300" y="5224463"/>
          <p14:tracePt t="43627" x="3535363" y="5224463"/>
          <p14:tracePt t="43651" x="3522663" y="5224463"/>
          <p14:tracePt t="43673" x="3513138" y="5224463"/>
          <p14:tracePt t="43700" x="3500438" y="5224463"/>
          <p14:tracePt t="43746" x="3500438" y="5211763"/>
          <p14:tracePt t="43789" x="3492500" y="5211763"/>
          <p14:tracePt t="43832" x="3479800" y="5211763"/>
          <p14:tracePt t="43867" x="3471863" y="5211763"/>
          <p14:tracePt t="43896" x="3459163" y="5211763"/>
          <p14:tracePt t="43906" x="3449638" y="5211763"/>
          <p14:tracePt t="43909" x="3449638" y="5219700"/>
          <p14:tracePt t="43918" x="3436938" y="5219700"/>
          <p14:tracePt t="43927" x="3429000" y="5219700"/>
          <p14:tracePt t="43931" x="3429000" y="5232400"/>
          <p14:tracePt t="43939" x="3416300" y="5232400"/>
          <p14:tracePt t="43944" x="3416300" y="5241925"/>
          <p14:tracePt t="43951" x="3406775" y="5241925"/>
          <p14:tracePt t="43960" x="3406775" y="5254625"/>
          <p14:tracePt t="43969" x="3394075" y="5262563"/>
          <p14:tracePt t="43980" x="3394075" y="5275263"/>
          <p14:tracePt t="43983" x="3386138" y="5275263"/>
          <p14:tracePt t="43992" x="3386138" y="5283200"/>
          <p14:tracePt t="44028" x="3386138" y="5295900"/>
          <p14:tracePt t="44047" x="3386138" y="5305425"/>
          <p14:tracePt t="44056" x="3373438" y="5305425"/>
          <p14:tracePt t="44062" x="3373438" y="5318125"/>
          <p14:tracePt t="44069" x="3373438" y="5326063"/>
          <p14:tracePt t="44085" x="3373438" y="5338763"/>
          <p14:tracePt t="44096" x="3373438" y="5348288"/>
          <p14:tracePt t="44170" x="3373438" y="5360988"/>
          <p14:tracePt t="44173" x="3381375" y="5360988"/>
          <p14:tracePt t="44207" x="3394075" y="5360988"/>
          <p14:tracePt t="44238" x="3403600" y="5368925"/>
          <p14:tracePt t="44265" x="3403600" y="5381625"/>
          <p14:tracePt t="44266" x="3416300" y="5381625"/>
          <p14:tracePt t="44286" x="3424238" y="5389563"/>
          <p14:tracePt t="44311" x="3436938" y="5389563"/>
          <p14:tracePt t="44346" x="3446463" y="5389563"/>
          <p14:tracePt t="44364" x="3459163" y="5389563"/>
          <p14:tracePt t="44367" x="3459163" y="5402263"/>
          <p14:tracePt t="44392" x="3467100" y="5402263"/>
          <p14:tracePt t="44420" x="3479800" y="5402263"/>
          <p14:tracePt t="44458" x="3487738" y="5402263"/>
          <p14:tracePt t="44482" x="3500438" y="5402263"/>
          <p14:tracePt t="44518" x="3509963" y="5402263"/>
          <p14:tracePt t="44545" x="3522663" y="5402263"/>
          <p14:tracePt t="44611" x="3530600" y="5402263"/>
          <p14:tracePt t="44629" x="3543300" y="5402263"/>
          <p14:tracePt t="44658" x="3552825" y="5402263"/>
          <p14:tracePt t="44738" x="3565525" y="5402263"/>
          <p14:tracePt t="44782" x="3573463" y="5402263"/>
          <p14:tracePt t="44814" x="3586163" y="5402263"/>
          <p14:tracePt t="44821" x="3586163" y="5394325"/>
          <p14:tracePt t="44832" x="3594100" y="5394325"/>
          <p14:tracePt t="44845" x="3594100" y="5381625"/>
          <p14:tracePt t="44851" x="3606800" y="5381625"/>
          <p14:tracePt t="44861" x="3606800" y="5373688"/>
          <p14:tracePt t="44866" x="3616325" y="5373688"/>
          <p14:tracePt t="44878" x="3616325" y="5360988"/>
          <p14:tracePt t="44884" x="3629025" y="5360988"/>
          <p14:tracePt t="44903" x="3636963" y="5338763"/>
          <p14:tracePt t="44910" x="3636963" y="5330825"/>
          <p14:tracePt t="44928" x="3636963" y="5318125"/>
          <p14:tracePt t="44935" x="3636963" y="5310188"/>
          <p14:tracePt t="44943" x="3649663" y="5310188"/>
          <p14:tracePt t="44959" x="3649663" y="5295900"/>
          <p14:tracePt t="44975" x="3649663" y="5287963"/>
          <p14:tracePt t="44999" x="3649663" y="5275263"/>
          <p14:tracePt t="45006" x="3649663" y="5267325"/>
          <p14:tracePt t="45019" x="3641725" y="5267325"/>
          <p14:tracePt t="45032" x="3641725" y="5254625"/>
          <p14:tracePt t="45037" x="3641725" y="5245100"/>
          <p14:tracePt t="45043" x="3629025" y="5245100"/>
          <p14:tracePt t="45069" x="3619500" y="5245100"/>
          <p14:tracePt t="45102" x="3606800" y="5245100"/>
          <p14:tracePt t="45155" x="3598863" y="5245100"/>
          <p14:tracePt t="45224" x="3586163" y="5245100"/>
          <p14:tracePt t="45260" x="3586163" y="5254625"/>
          <p14:tracePt t="45280" x="3586163" y="5262563"/>
          <p14:tracePt t="45281" x="3578225" y="5262563"/>
          <p14:tracePt t="45291" x="3578225" y="5275263"/>
          <p14:tracePt t="45434" x="3578225" y="5283200"/>
          <p14:tracePt t="45452" x="3578225" y="5295900"/>
          <p14:tracePt t="45506" x="3578225" y="5305425"/>
          <p14:tracePt t="45523" x="3578225" y="5318125"/>
          <p14:tracePt t="45537" x="3578225" y="5326063"/>
          <p14:tracePt t="45551" x="3578225" y="5338763"/>
          <p14:tracePt t="45567" x="3586163" y="5338763"/>
          <p14:tracePt t="45570" x="3586163" y="5348288"/>
          <p14:tracePt t="45590" x="3586163" y="5360988"/>
          <p14:tracePt t="45601" x="3594100" y="5360988"/>
          <p14:tracePt t="45604" x="3594100" y="5368925"/>
          <p14:tracePt t="45613" x="3606800" y="5368925"/>
          <p14:tracePt t="45615" x="3606800" y="5381625"/>
          <p14:tracePt t="45619" x="3616325" y="5381625"/>
          <p14:tracePt t="45625" x="3629025" y="5389563"/>
          <p14:tracePt t="45630" x="3636963" y="5389563"/>
          <p14:tracePt t="45631" x="3636963" y="5402263"/>
          <p14:tracePt t="45632" x="3649663" y="5402263"/>
          <p14:tracePt t="45636" x="3659188" y="5402263"/>
          <p14:tracePt t="45638" x="3659188" y="5411788"/>
          <p14:tracePt t="45640" x="3671888" y="5411788"/>
          <p14:tracePt t="45644" x="3679825" y="5411788"/>
          <p14:tracePt t="45646" x="3679825" y="5424488"/>
          <p14:tracePt t="45648" x="3692525" y="5424488"/>
          <p14:tracePt t="45652" x="3700463" y="5424488"/>
          <p14:tracePt t="45655" x="3713163" y="5432425"/>
          <p14:tracePt t="45660" x="3722688" y="5432425"/>
          <p14:tracePt t="45663" x="3735388" y="5432425"/>
          <p14:tracePt t="45664" x="3735388" y="5445125"/>
          <p14:tracePt t="45669" x="3743325" y="5445125"/>
          <p14:tracePt t="45673" x="3756025" y="5454650"/>
          <p14:tracePt t="45677" x="3765550" y="5454650"/>
          <p14:tracePt t="45680" x="3778250" y="5467350"/>
          <p14:tracePt t="45685" x="3786188" y="5467350"/>
          <p14:tracePt t="45687" x="3798888" y="5475288"/>
          <p14:tracePt t="45690" x="3806825" y="5475288"/>
          <p14:tracePt t="45691" x="3819525" y="5475288"/>
          <p14:tracePt t="45692" x="3819525" y="5487988"/>
          <p14:tracePt t="45694" x="3829050" y="5487988"/>
          <p14:tracePt t="45696" x="3841750" y="5495925"/>
          <p14:tracePt t="45698" x="3849688" y="5495925"/>
          <p14:tracePt t="45699" x="3862388" y="5495925"/>
          <p14:tracePt t="45700" x="3871913" y="5508625"/>
          <p14:tracePt t="45702" x="3884613" y="5508625"/>
          <p14:tracePt t="45705" x="3905250" y="5518150"/>
          <p14:tracePt t="45706" x="3913188" y="5518150"/>
          <p14:tracePt t="45708" x="3925888" y="5530850"/>
          <p14:tracePt t="45709" x="3935413" y="5530850"/>
          <p14:tracePt t="45711" x="3948113" y="5538788"/>
          <p14:tracePt t="45712" x="3956050" y="5538788"/>
          <p14:tracePt t="45714" x="3978275" y="5538788"/>
          <p14:tracePt t="45716" x="3990975" y="5551488"/>
          <p14:tracePt t="45717" x="3998913" y="5551488"/>
          <p14:tracePt t="45719" x="4011613" y="5561013"/>
          <p14:tracePt t="45721" x="4032250" y="5561013"/>
          <p14:tracePt t="45725" x="4041775" y="5561013"/>
          <p14:tracePt t="45725" x="4054475" y="5561013"/>
          <p14:tracePt t="45726" x="4062413" y="5573713"/>
          <p14:tracePt t="45729" x="4075113" y="5573713"/>
          <p14:tracePt t="45730" x="4097338" y="5573713"/>
          <p14:tracePt t="45733" x="4105275" y="5581650"/>
          <p14:tracePt t="45734" x="4117975" y="5581650"/>
          <p14:tracePt t="45737" x="4125913" y="5594350"/>
          <p14:tracePt t="45738" x="4138613" y="5594350"/>
          <p14:tracePt t="45738" x="4148138" y="5594350"/>
          <p14:tracePt t="45739" x="4160838" y="5594350"/>
          <p14:tracePt t="45741" x="4168775" y="5602288"/>
          <p14:tracePt t="45743" x="4181475" y="5602288"/>
          <p14:tracePt t="45744" x="4189413" y="5602288"/>
          <p14:tracePt t="45745" x="4203700" y="5602288"/>
          <p14:tracePt t="45746" x="4211638" y="5614988"/>
          <p14:tracePt t="45748" x="4224338" y="5614988"/>
          <p14:tracePt t="45749" x="4232275" y="5614988"/>
          <p14:tracePt t="45750" x="4244975" y="5614988"/>
          <p14:tracePt t="45751" x="4254500" y="5624513"/>
          <p14:tracePt t="45753" x="4275138" y="5624513"/>
          <p14:tracePt t="45755" x="4287838" y="5637213"/>
          <p14:tracePt t="45756" x="4295775" y="5637213"/>
          <p14:tracePt t="45758" x="4318000" y="5637213"/>
          <p14:tracePt t="45760" x="4338638" y="5645150"/>
          <p14:tracePt t="45763" x="4351338" y="5645150"/>
          <p14:tracePt t="45764" x="4360863" y="5645150"/>
          <p14:tracePt t="45764" x="4373563" y="5645150"/>
          <p14:tracePt t="45765" x="4381500" y="5657850"/>
          <p14:tracePt t="45767" x="4402138" y="5657850"/>
          <p14:tracePt t="45769" x="4424363" y="5667375"/>
          <p14:tracePt t="45771" x="4445000" y="5667375"/>
          <p14:tracePt t="45773" x="4467225" y="5667375"/>
          <p14:tracePt t="45774" x="4487863" y="5667375"/>
          <p14:tracePt t="45776" x="4508500" y="5667375"/>
          <p14:tracePt t="45777" x="4522788" y="5680075"/>
          <p14:tracePt t="45778" x="4543425" y="5680075"/>
          <p14:tracePt t="45779" x="4551363" y="5680075"/>
          <p14:tracePt t="45780" x="4564063" y="5680075"/>
          <p14:tracePt t="45781" x="4586288" y="5680075"/>
          <p14:tracePt t="45782" x="4594225" y="5680075"/>
          <p14:tracePt t="45783" x="4614863" y="5680075"/>
          <p14:tracePt t="45785" x="4637088" y="5680075"/>
          <p14:tracePt t="45786" x="4657725" y="5680075"/>
          <p14:tracePt t="45787" x="4670425" y="5688013"/>
          <p14:tracePt t="45788" x="4692650" y="5688013"/>
          <p14:tracePt t="45790" x="4713288" y="5688013"/>
          <p14:tracePt t="45791" x="4733925" y="5688013"/>
          <p14:tracePt t="45793" x="4756150" y="5688013"/>
          <p14:tracePt t="45794" x="4764088" y="5688013"/>
          <p14:tracePt t="45796" x="4799013" y="5688013"/>
          <p14:tracePt t="45797" x="4806950" y="5700713"/>
          <p14:tracePt t="45798" x="4827588" y="5700713"/>
          <p14:tracePt t="45800" x="4849813" y="5700713"/>
          <p14:tracePt t="45801" x="4870450" y="5700713"/>
          <p14:tracePt t="45804" x="4892675" y="5700713"/>
          <p14:tracePt t="45804" x="4905375" y="5700713"/>
          <p14:tracePt t="45806" x="4926013" y="5700713"/>
          <p14:tracePt t="45807" x="4946650" y="5700713"/>
          <p14:tracePt t="45808" x="4956175" y="5700713"/>
          <p14:tracePt t="45809" x="4976813" y="5700713"/>
          <p14:tracePt t="45811" x="4999038" y="5700713"/>
          <p14:tracePt t="45812" x="5011738" y="5700713"/>
          <p14:tracePt t="45813" x="5019675" y="5700713"/>
          <p14:tracePt t="45815" x="5032375" y="5700713"/>
          <p14:tracePt t="45815" x="5040313" y="5700713"/>
          <p14:tracePt t="45816" x="5053013" y="5700713"/>
          <p14:tracePt t="45817" x="5075238" y="5700713"/>
          <p14:tracePt t="45819" x="5095875" y="5700713"/>
          <p14:tracePt t="45821" x="5118100" y="5700713"/>
          <p14:tracePt t="45823" x="5138738" y="5700713"/>
          <p14:tracePt t="45826" x="5159375" y="5700713"/>
          <p14:tracePt t="45827" x="5181600" y="5700713"/>
          <p14:tracePt t="45830" x="5202238" y="5700713"/>
          <p14:tracePt t="45831" x="5224463" y="5700713"/>
          <p14:tracePt t="45834" x="5232400" y="5700713"/>
          <p14:tracePt t="45835" x="5245100" y="5700713"/>
          <p14:tracePt t="45835" x="5253038" y="5700713"/>
          <p14:tracePt t="45837" x="5265738" y="5700713"/>
          <p14:tracePt t="45838" x="5275263" y="5700713"/>
          <p14:tracePt t="45839" x="5287963" y="5700713"/>
          <p14:tracePt t="45841" x="5308600" y="5700713"/>
          <p14:tracePt t="45843" x="5318125" y="5700713"/>
          <p14:tracePt t="45844" x="5330825" y="5700713"/>
          <p14:tracePt t="45846" x="5338763" y="5700713"/>
          <p14:tracePt t="45847" x="5351463" y="5700713"/>
          <p14:tracePt t="45849" x="5359400" y="5700713"/>
          <p14:tracePt t="45850" x="5372100" y="5700713"/>
          <p14:tracePt t="45852" x="5381625" y="5700713"/>
          <p14:tracePt t="45853" x="5394325" y="5700713"/>
          <p14:tracePt t="45855" x="5402263" y="5700713"/>
          <p14:tracePt t="45856" x="5414963" y="5700713"/>
          <p14:tracePt t="45858" x="5424488" y="5700713"/>
          <p14:tracePt t="45861" x="5437188" y="5700713"/>
          <p14:tracePt t="45862" x="5445125" y="5700713"/>
          <p14:tracePt t="45864" x="5457825" y="5692775"/>
          <p14:tracePt t="45865" x="5465763" y="5692775"/>
          <p14:tracePt t="45869" x="5478463" y="5692775"/>
          <p14:tracePt t="45870" x="5487988" y="5692775"/>
          <p14:tracePt t="45872" x="5500688" y="5692775"/>
          <p14:tracePt t="45875" x="5508625" y="5692775"/>
          <p14:tracePt t="45880" x="5521325" y="5692775"/>
          <p14:tracePt t="45884" x="5530850" y="5692775"/>
          <p14:tracePt t="45901" x="5572125" y="5692775"/>
          <p14:tracePt t="45904" x="5584825" y="5692775"/>
          <p14:tracePt t="45909" x="5594350" y="5692775"/>
          <p14:tracePt t="45914" x="5607050" y="5692775"/>
          <p14:tracePt t="45916" x="5614988" y="5692775"/>
          <p14:tracePt t="45920" x="5627688" y="5692775"/>
          <p14:tracePt t="45922" x="5627688" y="5680075"/>
          <p14:tracePt t="45924" x="5637213" y="5680075"/>
          <p14:tracePt t="45925" x="5649913" y="5680075"/>
          <p14:tracePt t="45929" x="5670550" y="5680075"/>
          <p14:tracePt t="45932" x="5678488" y="5680075"/>
          <p14:tracePt t="45933" x="5691188" y="5680075"/>
          <p14:tracePt t="45935" x="5700713" y="5680075"/>
          <p14:tracePt t="45936" x="5713413" y="5680075"/>
          <p14:tracePt t="45939" x="5721350" y="5680075"/>
          <p14:tracePt t="45941" x="5743575" y="5680075"/>
          <p14:tracePt t="45943" x="5756275" y="5680075"/>
          <p14:tracePt t="45945" x="5764213" y="5680075"/>
          <p14:tracePt t="45945" x="5776913" y="5680075"/>
          <p14:tracePt t="45947" x="5784850" y="5680075"/>
          <p14:tracePt t="45948" x="5797550" y="5680075"/>
          <p14:tracePt t="45950" x="5807075" y="5680075"/>
          <p14:tracePt t="45951" x="5819775" y="5680075"/>
          <p14:tracePt t="45952" x="5827713" y="5680075"/>
          <p14:tracePt t="45954" x="5849938" y="5680075"/>
          <p14:tracePt t="45956" x="5862638" y="5680075"/>
          <p14:tracePt t="45957" x="5870575" y="5680075"/>
          <p14:tracePt t="45958" x="5883275" y="5670550"/>
          <p14:tracePt t="45960" x="5891213" y="5670550"/>
          <p14:tracePt t="45961" x="5903913" y="5670550"/>
          <p14:tracePt t="45963" x="5913438" y="5670550"/>
          <p14:tracePt t="45964" x="5926138" y="5670550"/>
          <p14:tracePt t="45965" x="5934075" y="5670550"/>
          <p14:tracePt t="45966" x="5946775" y="5670550"/>
          <p14:tracePt t="45968" x="5956300" y="5670550"/>
          <p14:tracePt t="45969" x="5969000" y="5670550"/>
          <p14:tracePt t="45970" x="5976938" y="5670550"/>
          <p14:tracePt t="45972" x="5989638" y="5670550"/>
          <p14:tracePt t="45973" x="5997575" y="5670550"/>
          <p14:tracePt t="45975" x="6019800" y="5670550"/>
          <p14:tracePt t="45978" x="6032500" y="5670550"/>
          <p14:tracePt t="45979" x="6040438" y="5670550"/>
          <p14:tracePt t="45981" x="6053138" y="5670550"/>
          <p14:tracePt t="45983" x="6062663" y="5670550"/>
          <p14:tracePt t="45985" x="6075363" y="5670550"/>
          <p14:tracePt t="45987" x="6083300" y="5670550"/>
          <p14:tracePt t="45990" x="6096000" y="5670550"/>
          <p14:tracePt t="45991" x="6103938" y="5670550"/>
          <p14:tracePt t="45996" x="6116638" y="5670550"/>
          <p14:tracePt t="45999" x="6126163" y="5670550"/>
          <p14:tracePt t="46001" x="6126163" y="5657850"/>
          <p14:tracePt t="46005" x="6138863" y="5657850"/>
          <p14:tracePt t="46014" x="6146800" y="5657850"/>
          <p14:tracePt t="46026" x="6159500" y="5657850"/>
          <p14:tracePt t="46032" x="6169025" y="5657850"/>
          <p14:tracePt t="46040" x="6181725" y="5657850"/>
          <p14:tracePt t="46044" x="6189663" y="5649913"/>
          <p14:tracePt t="46048" x="6202363" y="5649913"/>
          <p14:tracePt t="46051" x="6210300" y="5649913"/>
          <p14:tracePt t="46054" x="6223000" y="5649913"/>
          <p14:tracePt t="46057" x="6232525" y="5649913"/>
          <p14:tracePt t="46061" x="6245225" y="5649913"/>
          <p14:tracePt t="46064" x="6253163" y="5649913"/>
          <p14:tracePt t="46065" x="6265863" y="5649913"/>
          <p14:tracePt t="46068" x="6275388" y="5649913"/>
          <p14:tracePt t="46071" x="6288088" y="5649913"/>
          <p14:tracePt t="46075" x="6296025" y="5649913"/>
          <p14:tracePt t="46077" x="6308725" y="5649913"/>
          <p14:tracePt t="46081" x="6316663" y="5649913"/>
          <p14:tracePt t="46084" x="6329363" y="5649913"/>
          <p14:tracePt t="46087" x="6338888" y="5649913"/>
          <p14:tracePt t="46091" x="6351588" y="5649913"/>
          <p14:tracePt t="46096" x="6359525" y="5649913"/>
          <p14:tracePt t="46101" x="6372225" y="5649913"/>
          <p14:tracePt t="46518" x="6372225" y="5657850"/>
          <p14:tracePt t="46527" x="6364288" y="5657850"/>
          <p14:tracePt t="46536" x="6351588" y="5657850"/>
          <p14:tracePt t="46539" x="6351588" y="5667375"/>
          <p14:tracePt t="46546" x="6342063" y="5667375"/>
          <p14:tracePt t="46549" x="6342063" y="5680075"/>
          <p14:tracePt t="46555" x="6329363" y="5680075"/>
          <p14:tracePt t="46568" x="6321425" y="5688013"/>
          <p14:tracePt t="46577" x="6308725" y="5688013"/>
          <p14:tracePt t="46584" x="6300788" y="5688013"/>
          <p14:tracePt t="46587" x="6300788" y="5700713"/>
          <p14:tracePt t="46601" x="6288088" y="5700713"/>
          <p14:tracePt t="46610" x="6278563" y="5700713"/>
          <p14:tracePt t="46622" x="6265863" y="5700713"/>
          <p14:tracePt t="46632" x="6257925" y="5700713"/>
          <p14:tracePt t="46640" x="6245225" y="5708650"/>
          <p14:tracePt t="46645" x="6235700" y="5708650"/>
          <p14:tracePt t="46652" x="6223000" y="5708650"/>
          <p14:tracePt t="46659" x="6215063" y="5708650"/>
          <p14:tracePt t="46668" x="6202363" y="5708650"/>
          <p14:tracePt t="46674" x="6194425" y="5708650"/>
          <p14:tracePt t="46686" x="6181725" y="5708650"/>
          <p14:tracePt t="46693" x="6172200" y="5708650"/>
          <p14:tracePt t="46701" x="6159500" y="5708650"/>
          <p14:tracePt t="46708" x="6151563" y="5708650"/>
          <p14:tracePt t="46714" x="6138863" y="5708650"/>
          <p14:tracePt t="46722" x="6129338" y="5708650"/>
          <p14:tracePt t="46727" x="6116638" y="5708650"/>
          <p14:tracePt t="46735" x="6108700" y="5708650"/>
          <p14:tracePt t="46740" x="6096000" y="5708650"/>
          <p14:tracePt t="46747" x="6088063" y="5708650"/>
          <p14:tracePt t="46756" x="6075363" y="5708650"/>
          <p14:tracePt t="46768" x="6065838" y="5708650"/>
          <p14:tracePt t="46784" x="6053138" y="5708650"/>
          <p14:tracePt t="46795" x="6045200" y="5708650"/>
          <p14:tracePt t="46803" x="6032500" y="5708650"/>
          <p14:tracePt t="46811" x="6022975" y="5708650"/>
          <p14:tracePt t="46816" x="6010275" y="5708650"/>
          <p14:tracePt t="46823" x="6002338" y="5708650"/>
          <p14:tracePt t="46827" x="5989638" y="5708650"/>
          <p14:tracePt t="46834" x="5981700" y="5708650"/>
          <p14:tracePt t="46839" x="5969000" y="5708650"/>
          <p14:tracePt t="46845" x="5959475" y="5708650"/>
          <p14:tracePt t="46852" x="5946775" y="5708650"/>
          <p14:tracePt t="46859" x="5938838" y="5708650"/>
          <p14:tracePt t="46867" x="5938838" y="5700713"/>
          <p14:tracePt t="46869" x="5926138" y="5700713"/>
          <p14:tracePt t="46885" x="5916613" y="5700713"/>
          <p14:tracePt t="46905" x="5903913" y="5700713"/>
          <p14:tracePt t="46925" x="5895975" y="5700713"/>
          <p14:tracePt t="46945" x="5883275" y="5700713"/>
          <p14:tracePt t="47081" x="5891213" y="5700713"/>
          <p14:tracePt t="47089" x="5903913" y="5700713"/>
          <p14:tracePt t="47094" x="5913438" y="5700713"/>
          <p14:tracePt t="47102" x="5946775" y="5692775"/>
          <p14:tracePt t="47104" x="5956300" y="5692775"/>
          <p14:tracePt t="47104" x="5956300" y="5680075"/>
          <p14:tracePt t="47106" x="5969000" y="5680075"/>
          <p14:tracePt t="47107" x="5976938" y="5680075"/>
          <p14:tracePt t="47109" x="5989638" y="5680075"/>
          <p14:tracePt t="47111" x="5997575" y="5680075"/>
          <p14:tracePt t="47114" x="6010275" y="5680075"/>
          <p14:tracePt t="47114" x="6019800" y="5680075"/>
          <p14:tracePt t="47117" x="6032500" y="5670550"/>
          <p14:tracePt t="47119" x="6040438" y="5670550"/>
          <p14:tracePt t="47120" x="6053138" y="5670550"/>
          <p14:tracePt t="47123" x="6062663" y="5670550"/>
          <p14:tracePt t="47124" x="6075363" y="5670550"/>
          <p14:tracePt t="47125" x="6083300" y="5670550"/>
          <p14:tracePt t="47127" x="6096000" y="5670550"/>
          <p14:tracePt t="47130" x="6103938" y="5670550"/>
          <p14:tracePt t="47132" x="6126163" y="5670550"/>
          <p14:tracePt t="47132" x="6126163" y="5657850"/>
          <p14:tracePt t="47136" x="6138863" y="5657850"/>
          <p14:tracePt t="47137" x="6146800" y="5657850"/>
          <p14:tracePt t="47138" x="6159500" y="5657850"/>
          <p14:tracePt t="47140" x="6169025" y="5657850"/>
          <p14:tracePt t="47142" x="6181725" y="5657850"/>
          <p14:tracePt t="47145" x="6189663" y="5657850"/>
          <p14:tracePt t="47147" x="6202363" y="5657850"/>
          <p14:tracePt t="47149" x="6210300" y="5657850"/>
          <p14:tracePt t="47150" x="6223000" y="5657850"/>
          <p14:tracePt t="47152" x="6232525" y="5657850"/>
          <p14:tracePt t="47156" x="6245225" y="5657850"/>
          <p14:tracePt t="47159" x="6253163" y="5649913"/>
          <p14:tracePt t="47169" x="6288088" y="5649913"/>
          <p14:tracePt t="47174" x="6308725" y="5649913"/>
          <p14:tracePt t="47176" x="6316663" y="5649913"/>
          <p14:tracePt t="47180" x="6329363" y="5649913"/>
          <p14:tracePt t="47183" x="6338888" y="5649913"/>
          <p14:tracePt t="47188" x="6351588" y="5649913"/>
          <p14:tracePt t="47191" x="6351588" y="5637213"/>
          <p14:tracePt t="47192" x="6359525" y="5637213"/>
          <p14:tracePt t="47198" x="6372225" y="5637213"/>
          <p14:tracePt t="47200" x="6381750" y="5637213"/>
          <p14:tracePt t="47207" x="6394450" y="5629275"/>
          <p14:tracePt t="47210" x="6402388" y="5629275"/>
          <p14:tracePt t="47214" x="6415088" y="5629275"/>
          <p14:tracePt t="47218" x="6423025" y="5629275"/>
          <p14:tracePt t="47223" x="6435725" y="5614988"/>
          <p14:tracePt t="47226" x="6445250" y="5614988"/>
          <p14:tracePt t="47230" x="6457950" y="5614988"/>
          <p14:tracePt t="47231" x="6465888" y="5614988"/>
          <p14:tracePt t="47232" x="6465888" y="5607050"/>
          <p14:tracePt t="47235" x="6478588" y="5607050"/>
          <p14:tracePt t="47240" x="6488113" y="5607050"/>
          <p14:tracePt t="47242" x="6500813" y="5607050"/>
          <p14:tracePt t="47246" x="6521450" y="5594350"/>
          <p14:tracePt t="47247" x="6529388" y="5594350"/>
          <p14:tracePt t="47251" x="6542088" y="5594350"/>
          <p14:tracePt t="47254" x="6551613" y="5594350"/>
          <p14:tracePt t="47258" x="6564313" y="5586413"/>
          <p14:tracePt t="47263" x="6572250" y="5586413"/>
          <p14:tracePt t="47265" x="6584950" y="5586413"/>
          <p14:tracePt t="47271" x="6594475" y="5586413"/>
          <p14:tracePt t="47277" x="6607175" y="5586413"/>
          <p14:tracePt t="47284" x="6615113" y="5586413"/>
          <p14:tracePt t="47295" x="6627813" y="5586413"/>
          <p14:tracePt t="47305" x="6627813" y="5573713"/>
          <p14:tracePt t="47311" x="6635750" y="5573713"/>
          <p14:tracePt t="47329" x="6648450" y="5573713"/>
          <p14:tracePt t="47338" x="6657975" y="5573713"/>
          <p14:tracePt t="47347" x="6670675" y="5573713"/>
          <p14:tracePt t="47353" x="6678613" y="5573713"/>
          <p14:tracePt t="47362" x="6691313" y="5573713"/>
          <p14:tracePt t="47368" x="6700838" y="5573713"/>
          <p14:tracePt t="47377" x="6713538" y="5573713"/>
          <p14:tracePt t="47389" x="6721475" y="5573713"/>
          <p14:tracePt t="47447" x="6734175" y="5573713"/>
          <p14:tracePt t="47451" x="6734175" y="5564188"/>
          <p14:tracePt t="47454" x="6742113" y="5564188"/>
          <p14:tracePt t="47467" x="6754813" y="5564188"/>
          <p14:tracePt t="47472" x="6764338" y="5551488"/>
          <p14:tracePt t="47482" x="6777038" y="5551488"/>
          <p14:tracePt t="47491" x="6784975" y="5551488"/>
          <p14:tracePt t="47509" x="6797675" y="5551488"/>
          <p14:tracePt t="47526" x="6797675" y="5543550"/>
          <p14:tracePt t="47527" x="6807200" y="5543550"/>
          <p14:tracePt t="47540" x="6819900" y="5543550"/>
          <p14:tracePt t="47549" x="6827838" y="5543550"/>
          <p14:tracePt t="47555" x="6840538" y="5543550"/>
          <p14:tracePt t="47567" x="6861175" y="5543550"/>
          <p14:tracePt t="47569" x="6870700" y="5543550"/>
          <p14:tracePt t="47575" x="6883400" y="5543550"/>
          <p14:tracePt t="47579" x="6891338" y="5543550"/>
          <p14:tracePt t="47583" x="6904038" y="5543550"/>
          <p14:tracePt t="47588" x="6913563" y="5543550"/>
          <p14:tracePt t="47592" x="6926263" y="5543550"/>
          <p14:tracePt t="47599" x="6934200" y="5543550"/>
          <p14:tracePt t="47606" x="6946900" y="5543550"/>
          <p14:tracePt t="47618" x="6954838" y="5543550"/>
          <p14:tracePt t="47631" x="6967538" y="5543550"/>
          <p14:tracePt t="47638" x="6977063" y="5543550"/>
          <p14:tracePt t="47651" x="6989763" y="5543550"/>
          <p14:tracePt t="47663" x="6997700" y="5543550"/>
          <p14:tracePt t="47674" x="7010400" y="5543550"/>
          <p14:tracePt t="47683" x="7018338" y="5543550"/>
          <p14:tracePt t="47694" x="7032625" y="5543550"/>
          <p14:tracePt t="47718" x="7040563" y="5543550"/>
          <p14:tracePt t="47783" x="7053263" y="5543550"/>
          <p14:tracePt t="47792" x="7061200" y="5543550"/>
          <p14:tracePt t="47800" x="7073900" y="5543550"/>
          <p14:tracePt t="47806" x="7083425" y="5543550"/>
          <p14:tracePt t="47813" x="7096125" y="5543550"/>
          <p14:tracePt t="47821" x="7104063" y="5543550"/>
          <p14:tracePt t="47827" x="7116763" y="5543550"/>
          <p14:tracePt t="47836" x="7124700" y="5543550"/>
          <p14:tracePt t="47846" x="7138988" y="5543550"/>
          <p14:tracePt t="47866" x="7146925" y="5543550"/>
          <p14:tracePt t="47889" x="7159625" y="5543550"/>
          <p14:tracePt t="47935" x="7189788" y="5530850"/>
          <p14:tracePt t="48008" x="7189788" y="5522913"/>
          <p14:tracePt t="48013" x="7202488" y="5522913"/>
          <p14:tracePt t="48046" x="7202488" y="5508625"/>
          <p14:tracePt t="48067" x="7202488" y="5500688"/>
          <p14:tracePt t="48078" x="7210425" y="5487988"/>
          <p14:tracePt t="48094" x="7210425" y="5480050"/>
          <p14:tracePt t="48106" x="7210425" y="5467350"/>
          <p14:tracePt t="48226" x="7223125" y="5457825"/>
          <p14:tracePt t="48235" x="7223125" y="5445125"/>
          <p14:tracePt t="48240" x="7231063" y="5437188"/>
          <p14:tracePt t="48244" x="7231063" y="5424488"/>
          <p14:tracePt t="48250" x="7245350" y="5416550"/>
          <p14:tracePt t="48258" x="7245350" y="5402263"/>
          <p14:tracePt t="48270" x="7253288" y="5402263"/>
          <p14:tracePt t="48272" x="7253288" y="5394325"/>
          <p14:tracePt t="48296" x="7253288" y="5381625"/>
          <p14:tracePt t="48489" x="7265988" y="5381625"/>
          <p14:tracePt t="48519" x="7273925" y="5381625"/>
          <p14:tracePt t="48534" x="7273925" y="5373688"/>
          <p14:tracePt t="48535" x="7286625" y="5373688"/>
          <p14:tracePt t="48554" x="7296150" y="5373688"/>
          <p14:tracePt t="48559" x="7296150" y="5360988"/>
          <p14:tracePt t="48565" x="7308850" y="5360988"/>
          <p14:tracePt t="48579" x="7316788" y="5351463"/>
          <p14:tracePt t="48601" x="7329488" y="5351463"/>
          <p14:tracePt t="48618" x="7329488" y="5338763"/>
          <p14:tracePt t="48719" x="7337425" y="5338763"/>
          <p14:tracePt t="48800" x="7351713" y="5338763"/>
          <p14:tracePt t="48821" x="7359650" y="5338763"/>
          <p14:tracePt t="48844" x="7372350" y="5338763"/>
          <p14:tracePt t="48904" x="7380288" y="5338763"/>
          <p14:tracePt t="49310" x="7380288" y="5348288"/>
          <p14:tracePt t="49316" x="7372350" y="5348288"/>
          <p14:tracePt t="49321" x="7372350" y="5360988"/>
          <p14:tracePt t="49360" x="7364413" y="5360988"/>
          <p14:tracePt t="49374" x="7364413" y="5368925"/>
          <p14:tracePt t="49394" x="7364413" y="5381625"/>
          <p14:tracePt t="49401" x="7351713" y="5381625"/>
          <p14:tracePt t="49406" x="7351713" y="5389563"/>
          <p14:tracePt t="49414" x="7351713" y="5402263"/>
          <p14:tracePt t="49418" x="7342188" y="5402263"/>
          <p14:tracePt t="49425" x="7342188" y="5411788"/>
          <p14:tracePt t="49507" x="7342188" y="5424488"/>
          <p14:tracePt t="49517" x="7329488" y="5424488"/>
          <p14:tracePt t="49529" x="7329488" y="5432425"/>
          <p14:tracePt t="49541" x="7321550" y="5432425"/>
          <p14:tracePt t="49544" x="7321550" y="5445125"/>
          <p14:tracePt t="50609" x="7321550" y="5437188"/>
          <p14:tracePt t="50613" x="7321550" y="5424488"/>
          <p14:tracePt t="50614" x="7329488" y="5424488"/>
          <p14:tracePt t="50623" x="7329488" y="5416550"/>
          <p14:tracePt t="50639" x="7329488" y="5402263"/>
          <p14:tracePt t="50813" x="7337425" y="5402263"/>
          <p14:tracePt t="51470" x="7351713" y="5402263"/>
          <p14:tracePt t="51501" x="7359650" y="5402263"/>
          <p14:tracePt t="51530" x="7372350" y="5402263"/>
          <p14:tracePt t="51594" x="7380288" y="5402263"/>
          <p14:tracePt t="51621" x="7392988" y="5402263"/>
          <p14:tracePt t="51729" x="7402513" y="5402263"/>
          <p14:tracePt t="51741" x="7402513" y="5411788"/>
          <p14:tracePt t="51766" x="7415213" y="5411788"/>
          <p14:tracePt t="52303" x="7423150" y="5411788"/>
          <p14:tracePt t="52306" x="7423150" y="5402263"/>
          <p14:tracePt t="52308" x="7435850" y="5402263"/>
          <p14:tracePt t="52312" x="7443788" y="5394325"/>
          <p14:tracePt t="52314" x="7458075" y="5381625"/>
          <p14:tracePt t="52319" x="7466013" y="5381625"/>
          <p14:tracePt t="52319" x="7466013" y="5373688"/>
          <p14:tracePt t="52322" x="7478713" y="5360988"/>
          <p14:tracePt t="52327" x="7486650" y="5360988"/>
          <p14:tracePt t="52330" x="7486650" y="5351463"/>
          <p14:tracePt t="52331" x="7499350" y="5351463"/>
          <p14:tracePt t="52333" x="7499350" y="5338763"/>
          <p14:tracePt t="52337" x="7508875" y="5338763"/>
          <p14:tracePt t="52340" x="7508875" y="5330825"/>
          <p14:tracePt t="52344" x="7521575" y="5330825"/>
          <p14:tracePt t="52346" x="7521575" y="5318125"/>
          <p14:tracePt t="52351" x="7529513" y="5318125"/>
          <p14:tracePt t="52358" x="7529513" y="5310188"/>
          <p14:tracePt t="52366" x="7542213" y="5310188"/>
          <p14:tracePt t="52373" x="7542213" y="5295900"/>
          <p14:tracePt t="52414" x="7550150" y="5295900"/>
          <p14:tracePt t="52523" x="7562850" y="5295900"/>
          <p14:tracePt t="52528" x="7572375" y="5305425"/>
          <p14:tracePt t="52531" x="7585075" y="5318125"/>
          <p14:tracePt t="52535" x="7593013" y="5326063"/>
          <p14:tracePt t="52540" x="7605713" y="5326063"/>
          <p14:tracePt t="52543" x="7605713" y="5338763"/>
          <p14:tracePt t="52545" x="7615238" y="5338763"/>
          <p14:tracePt t="52549" x="7627938" y="5348288"/>
          <p14:tracePt t="52555" x="7635875" y="5348288"/>
          <p14:tracePt t="52556" x="7635875" y="5360988"/>
          <p14:tracePt t="52560" x="7648575" y="5360988"/>
          <p14:tracePt t="52564" x="7648575" y="5368925"/>
          <p14:tracePt t="52565" x="7656513" y="5368925"/>
          <p14:tracePt t="52576" x="7669213" y="5368925"/>
          <p14:tracePt t="52580" x="7669213" y="5381625"/>
          <p14:tracePt t="52590" x="7678738" y="5381625"/>
          <p14:tracePt t="52613" x="7691438" y="5381625"/>
          <p14:tracePt t="52636" x="7699375" y="5381625"/>
          <p14:tracePt t="52644" x="7712075" y="5381625"/>
          <p14:tracePt t="52647" x="7721600" y="5381625"/>
          <p14:tracePt t="52652" x="7734300" y="5381625"/>
          <p14:tracePt t="52655" x="7742238" y="5381625"/>
          <p14:tracePt t="52656" x="7742238" y="5389563"/>
          <p14:tracePt t="52657" x="7754938" y="5389563"/>
          <p14:tracePt t="52661" x="7762875" y="5389563"/>
          <p14:tracePt t="52664" x="7775575" y="5389563"/>
          <p14:tracePt t="52665" x="7785100" y="5389563"/>
          <p14:tracePt t="52671" x="7797800" y="5389563"/>
          <p14:tracePt t="52674" x="7805738" y="5389563"/>
          <p14:tracePt t="52678" x="7818438" y="5389563"/>
          <p14:tracePt t="52681" x="7827963" y="5389563"/>
          <p14:tracePt t="52683" x="7840663" y="5389563"/>
          <p14:tracePt t="52687" x="7848600" y="5389563"/>
          <p14:tracePt t="52690" x="7861300" y="5389563"/>
          <p14:tracePt t="52694" x="7869238" y="5389563"/>
          <p14:tracePt t="52702" x="7924800" y="5389563"/>
          <p14:tracePt t="52703" x="7934325" y="5389563"/>
          <p14:tracePt t="52705" x="7947025" y="5389563"/>
          <p14:tracePt t="52708" x="7954963" y="5389563"/>
          <p14:tracePt t="52709" x="7967663" y="5402263"/>
          <p14:tracePt t="52713" x="7975600" y="5402263"/>
          <p14:tracePt t="52716" x="7988300" y="5402263"/>
          <p14:tracePt t="52719" x="7997825" y="5402263"/>
          <p14:tracePt t="52724" x="8010525" y="5402263"/>
          <p14:tracePt t="52728" x="8018463" y="5402263"/>
          <p14:tracePt t="52937" x="8031163" y="5402263"/>
          <p14:tracePt t="52960" x="8040688" y="5402263"/>
          <p14:tracePt t="53020" x="8053388" y="5402263"/>
          <p14:tracePt t="53056" x="8061325" y="5402263"/>
          <p14:tracePt t="53076" x="8074025" y="5402263"/>
          <p14:tracePt t="53098" x="8081963" y="5402263"/>
          <p14:tracePt t="53125" x="8094663" y="5402263"/>
          <p14:tracePt t="53149" x="8104188" y="5402263"/>
          <p14:tracePt t="53164" x="8116888" y="5402263"/>
          <p14:tracePt t="53174" x="8124825" y="5402263"/>
          <p14:tracePt t="53187" x="8137525" y="5402263"/>
          <p14:tracePt t="53232" x="8147050" y="5402263"/>
          <p14:tracePt t="53255" x="8159750" y="5402263"/>
          <p14:tracePt t="53257" x="8167688" y="5402263"/>
          <p14:tracePt t="53270" x="8180388" y="5402263"/>
          <p14:tracePt t="53274" x="8188325" y="5402263"/>
          <p14:tracePt t="53282" x="8188325" y="5411788"/>
          <p14:tracePt t="53286" x="8201025" y="5411788"/>
          <p14:tracePt t="53293" x="8210550" y="5411788"/>
          <p14:tracePt t="53304" x="8223250" y="5411788"/>
          <p14:tracePt t="53307" x="8231188" y="5411788"/>
          <p14:tracePt t="53317" x="8243888" y="5411788"/>
          <p14:tracePt t="53323" x="8253413" y="5411788"/>
          <p14:tracePt t="53332" x="8266113" y="5411788"/>
          <p14:tracePt t="53335" x="8274050" y="5411788"/>
          <p14:tracePt t="53343" x="8286750" y="5424488"/>
          <p14:tracePt t="53350" x="8294688" y="5424488"/>
          <p14:tracePt t="53356" x="8307388" y="5424488"/>
          <p14:tracePt t="53364" x="8316913" y="5424488"/>
          <p14:tracePt t="53373" x="8329613" y="5424488"/>
          <p14:tracePt t="53380" x="8329613" y="5432425"/>
          <p14:tracePt t="53381" x="8337550" y="5432425"/>
          <p14:tracePt t="53392" x="8350250" y="5432425"/>
          <p14:tracePt t="53404" x="8359775" y="5432425"/>
          <p14:tracePt t="53417" x="8372475" y="5432425"/>
          <p14:tracePt t="53426" x="8380413" y="5432425"/>
          <p14:tracePt t="53439" x="8393113" y="5432425"/>
          <p14:tracePt t="53937" x="8385175" y="5445125"/>
          <p14:tracePt t="53939" x="8372475" y="5445125"/>
          <p14:tracePt t="53941" x="8372475" y="5454650"/>
          <p14:tracePt t="53943" x="8362950" y="5467350"/>
          <p14:tracePt t="53945" x="8350250" y="5467350"/>
          <p14:tracePt t="53947" x="8342313" y="5475288"/>
          <p14:tracePt t="53949" x="8329613" y="5475288"/>
          <p14:tracePt t="53950" x="8320088" y="5487988"/>
          <p14:tracePt t="53952" x="8307388" y="5487988"/>
          <p14:tracePt t="53954" x="8299450" y="5495925"/>
          <p14:tracePt t="53959" x="8286750" y="5508625"/>
          <p14:tracePt t="53965" x="8256588" y="5518150"/>
          <p14:tracePt t="53969" x="8235950" y="5530850"/>
          <p14:tracePt t="53973" x="8213725" y="5530850"/>
          <p14:tracePt t="53973" x="8201025" y="5530850"/>
          <p14:tracePt t="53975" x="8193088" y="5538788"/>
          <p14:tracePt t="53976" x="8180388" y="5538788"/>
          <p14:tracePt t="53980" x="8172450" y="5538788"/>
          <p14:tracePt t="53982" x="8159750" y="5538788"/>
          <p14:tracePt t="53983" x="8150225" y="5538788"/>
          <p14:tracePt t="53986" x="8137525" y="5538788"/>
          <p14:tracePt t="53987" x="8129588" y="5551488"/>
          <p14:tracePt t="53991" x="8116888" y="5551488"/>
          <p14:tracePt t="53993" x="8107363" y="5551488"/>
          <p14:tracePt t="53995" x="8094663" y="5551488"/>
          <p14:tracePt t="53998" x="8086725" y="5551488"/>
          <p14:tracePt t="53999" x="8074025" y="5551488"/>
          <p14:tracePt t="54006" x="8053388" y="5551488"/>
          <p14:tracePt t="54009" x="8043863" y="5551488"/>
          <p14:tracePt t="54013" x="8023225" y="5551488"/>
          <p14:tracePt t="54016" x="8002588" y="5551488"/>
          <p14:tracePt t="54018" x="7988300" y="5551488"/>
          <p14:tracePt t="54020" x="7980363" y="5551488"/>
          <p14:tracePt t="54021" x="7967663" y="5551488"/>
          <p14:tracePt t="54023" x="7959725" y="5551488"/>
          <p14:tracePt t="54025" x="7947025" y="5551488"/>
          <p14:tracePt t="54028" x="7937500" y="5551488"/>
          <p14:tracePt t="54029" x="7924800" y="5551488"/>
          <p14:tracePt t="54031" x="7916863" y="5551488"/>
          <p14:tracePt t="54033" x="7904163" y="5551488"/>
          <p14:tracePt t="54035" x="7896225" y="5551488"/>
          <p14:tracePt t="54035" x="7881938" y="5551488"/>
          <p14:tracePt t="54037" x="7874000" y="5551488"/>
          <p14:tracePt t="54038" x="7861300" y="5551488"/>
          <p14:tracePt t="54040" x="7853363" y="5551488"/>
          <p14:tracePt t="54042" x="7840663" y="5551488"/>
          <p14:tracePt t="54044" x="7831138" y="5551488"/>
          <p14:tracePt t="54045" x="7818438" y="5551488"/>
          <p14:tracePt t="54046" x="7810500" y="5551488"/>
          <p14:tracePt t="54049" x="7797800" y="5551488"/>
          <p14:tracePt t="54049" x="7789863" y="5551488"/>
          <p14:tracePt t="54051" x="7775575" y="5551488"/>
          <p14:tracePt t="54052" x="7767638" y="5551488"/>
          <p14:tracePt t="54055" x="7754938" y="5551488"/>
          <p14:tracePt t="54055" x="7747000" y="5551488"/>
          <p14:tracePt t="54058" x="7734300" y="5551488"/>
          <p14:tracePt t="54059" x="7724775" y="5561013"/>
          <p14:tracePt t="54060" x="7712075" y="5561013"/>
          <p14:tracePt t="54063" x="7704138" y="5561013"/>
          <p14:tracePt t="54063" x="7691438" y="5561013"/>
          <p14:tracePt t="54065" x="7683500" y="5561013"/>
          <p14:tracePt t="54068" x="7669213" y="5561013"/>
          <p14:tracePt t="54069" x="7661275" y="5561013"/>
          <p14:tracePt t="54071" x="7648575" y="5561013"/>
          <p14:tracePt t="54072" x="7640638" y="5561013"/>
          <p14:tracePt t="54074" x="7627938" y="5561013"/>
          <p14:tracePt t="54075" x="7618413" y="5573713"/>
          <p14:tracePt t="54077" x="7605713" y="5573713"/>
          <p14:tracePt t="54080" x="7597775" y="5573713"/>
          <p14:tracePt t="54082" x="7585075" y="5573713"/>
          <p14:tracePt t="54084" x="7577138" y="5573713"/>
          <p14:tracePt t="54085" x="7562850" y="5573713"/>
          <p14:tracePt t="54088" x="7554913" y="5573713"/>
          <p14:tracePt t="54089" x="7542213" y="5581650"/>
          <p14:tracePt t="54092" x="7534275" y="5581650"/>
          <p14:tracePt t="54095" x="7521575" y="5581650"/>
          <p14:tracePt t="54097" x="7512050" y="5581650"/>
          <p14:tracePt t="54098" x="7499350" y="5581650"/>
          <p14:tracePt t="54101" x="7491413" y="5581650"/>
          <p14:tracePt t="54104" x="7478713" y="5581650"/>
          <p14:tracePt t="54104" x="7470775" y="5581650"/>
          <p14:tracePt t="54109" x="7458075" y="5594350"/>
          <p14:tracePt t="54112" x="7448550" y="5594350"/>
          <p14:tracePt t="54117" x="7427913" y="5594350"/>
          <p14:tracePt t="54123" x="7405688" y="5594350"/>
          <p14:tracePt t="54124" x="7392988" y="5594350"/>
          <p14:tracePt t="54129" x="7385050" y="5594350"/>
          <p14:tracePt t="54134" x="7372350" y="5594350"/>
          <p14:tracePt t="54138" x="7351713" y="5594350"/>
          <p14:tracePt t="54142" x="7342188" y="5602288"/>
          <p14:tracePt t="54146" x="7329488" y="5602288"/>
          <p14:tracePt t="54152" x="7321550" y="5602288"/>
          <p14:tracePt t="54161" x="7308850" y="5602288"/>
          <p14:tracePt t="54290" x="7308850" y="5594350"/>
          <p14:tracePt t="54294" x="7316788" y="5594350"/>
          <p14:tracePt t="54297" x="7316788" y="5586413"/>
          <p14:tracePt t="54299" x="7329488" y="5586413"/>
          <p14:tracePt t="54305" x="7329488" y="5573713"/>
          <p14:tracePt t="54308" x="7337425" y="5573713"/>
          <p14:tracePt t="54314" x="7337425" y="5564188"/>
          <p14:tracePt t="54316" x="7351713" y="5564188"/>
          <p14:tracePt t="54323" x="7359650" y="5551488"/>
          <p14:tracePt t="54329" x="7372350" y="5551488"/>
          <p14:tracePt t="54333" x="7380288" y="5543550"/>
          <p14:tracePt t="54337" x="7392988" y="5543550"/>
          <p14:tracePt t="54341" x="7402513" y="5543550"/>
          <p14:tracePt t="54344" x="7415213" y="5530850"/>
          <p14:tracePt t="54347" x="7423150" y="5530850"/>
          <p14:tracePt t="54350" x="7435850" y="5530850"/>
          <p14:tracePt t="54352" x="7443788" y="5530850"/>
          <p14:tracePt t="54353" x="7458075" y="5530850"/>
          <p14:tracePt t="54357" x="7466013" y="5530850"/>
          <p14:tracePt t="54358" x="7478713" y="5522913"/>
          <p14:tracePt t="54361" x="7486650" y="5522913"/>
          <p14:tracePt t="54363" x="7499350" y="5522913"/>
          <p14:tracePt t="54365" x="7508875" y="5522913"/>
          <p14:tracePt t="54367" x="7521575" y="5522913"/>
          <p14:tracePt t="54369" x="7529513" y="5522913"/>
          <p14:tracePt t="54370" x="7542213" y="5522913"/>
          <p14:tracePt t="54371" x="7550150" y="5522913"/>
          <p14:tracePt t="54374" x="7562850" y="5522913"/>
          <p14:tracePt t="54376" x="7572375" y="5522913"/>
          <p14:tracePt t="54378" x="7585075" y="5522913"/>
          <p14:tracePt t="54380" x="7593013" y="5508625"/>
          <p14:tracePt t="54382" x="7605713" y="5508625"/>
          <p14:tracePt t="54384" x="7615238" y="5508625"/>
          <p14:tracePt t="54384" x="7627938" y="5508625"/>
          <p14:tracePt t="54386" x="7635875" y="5508625"/>
          <p14:tracePt t="54388" x="7648575" y="5508625"/>
          <p14:tracePt t="54391" x="7656513" y="5508625"/>
          <p14:tracePt t="54391" x="7669213" y="5508625"/>
          <p14:tracePt t="54394" x="7678738" y="5508625"/>
          <p14:tracePt t="54396" x="7691438" y="5500688"/>
          <p14:tracePt t="54397" x="7699375" y="5500688"/>
          <p14:tracePt t="54398" x="7712075" y="5500688"/>
          <p14:tracePt t="54401" x="7721600" y="5500688"/>
          <p14:tracePt t="54402" x="7734300" y="5500688"/>
          <p14:tracePt t="54404" x="7742238" y="5500688"/>
          <p14:tracePt t="54405" x="7754938" y="5500688"/>
          <p14:tracePt t="54406" x="7762875" y="5487988"/>
          <p14:tracePt t="54407" x="7775575" y="5487988"/>
          <p14:tracePt t="54410" x="7785100" y="5487988"/>
          <p14:tracePt t="54411" x="7797800" y="5480050"/>
          <p14:tracePt t="54414" x="7818438" y="5480050"/>
          <p14:tracePt t="54419" x="7848600" y="5480050"/>
          <p14:tracePt t="54423" x="7881938" y="5467350"/>
          <p14:tracePt t="54426" x="7912100" y="5457825"/>
          <p14:tracePt t="54427" x="7924800" y="5457825"/>
          <p14:tracePt t="54429" x="7947025" y="5445125"/>
          <p14:tracePt t="54431" x="7954963" y="5445125"/>
          <p14:tracePt t="54434" x="7967663" y="5445125"/>
          <p14:tracePt t="54434" x="7975600" y="5445125"/>
          <p14:tracePt t="54435" x="7975600" y="5437188"/>
          <p14:tracePt t="54436" x="7988300" y="5437188"/>
          <p14:tracePt t="54437" x="7997825" y="5437188"/>
          <p14:tracePt t="54439" x="8010525" y="5424488"/>
          <p14:tracePt t="54441" x="8018463" y="5424488"/>
          <p14:tracePt t="54442" x="8031163" y="5424488"/>
          <p14:tracePt t="54443" x="8040688" y="5416550"/>
          <p14:tracePt t="54445" x="8053388" y="5416550"/>
          <p14:tracePt t="54446" x="8061325" y="5416550"/>
          <p14:tracePt t="54448" x="8074025" y="5402263"/>
          <p14:tracePt t="54449" x="8081963" y="5402263"/>
          <p14:tracePt t="54451" x="8094663" y="5394325"/>
          <p14:tracePt t="54452" x="8104188" y="5394325"/>
          <p14:tracePt t="54454" x="8116888" y="5394325"/>
          <p14:tracePt t="54455" x="8124825" y="5381625"/>
          <p14:tracePt t="54456" x="8137525" y="5381625"/>
          <p14:tracePt t="54458" x="8147050" y="5381625"/>
          <p14:tracePt t="54459" x="8159750" y="5373688"/>
          <p14:tracePt t="54460" x="8167688" y="5373688"/>
          <p14:tracePt t="54462" x="8180388" y="5373688"/>
          <p14:tracePt t="54463" x="8188325" y="5373688"/>
          <p14:tracePt t="54464" x="8201025" y="5360988"/>
          <p14:tracePt t="54466" x="8210550" y="5360988"/>
          <p14:tracePt t="54468" x="8223250" y="5351463"/>
          <p14:tracePt t="54469" x="8231188" y="5351463"/>
          <p14:tracePt t="54471" x="8243888" y="5351463"/>
          <p14:tracePt t="54473" x="8253413" y="5338763"/>
          <p14:tracePt t="54474" x="8266113" y="5338763"/>
          <p14:tracePt t="54476" x="8274050" y="5338763"/>
          <p14:tracePt t="54478" x="8286750" y="5330825"/>
          <p14:tracePt t="54478" x="8294688" y="5330825"/>
          <p14:tracePt t="54481" x="8307388" y="5330825"/>
          <p14:tracePt t="54482" x="8316913" y="5330825"/>
          <p14:tracePt t="54484" x="8329613" y="5330825"/>
          <p14:tracePt t="54487" x="8337550" y="5330825"/>
          <p14:tracePt t="54489" x="8350250" y="5318125"/>
          <p14:tracePt t="54490" x="8359775" y="5318125"/>
          <p14:tracePt t="54495" x="8372475" y="5318125"/>
          <p14:tracePt t="54497" x="8380413" y="5318125"/>
          <p14:tracePt t="54500" x="8393113" y="5318125"/>
          <p14:tracePt t="54503" x="8401050" y="5318125"/>
          <p14:tracePt t="54507" x="8413750" y="5318125"/>
          <p14:tracePt t="54511" x="8423275" y="5318125"/>
          <p14:tracePt t="54514" x="8423275" y="5310188"/>
          <p14:tracePt t="54517" x="8435975" y="5310188"/>
          <p14:tracePt t="54522" x="8443913" y="5310188"/>
          <p14:tracePt t="54526" x="8456613" y="5310188"/>
          <p14:tracePt t="54533" x="8466138" y="5310188"/>
          <p14:tracePt t="54537" x="8478838" y="5310188"/>
          <p14:tracePt t="54541" x="8486775" y="5310188"/>
          <p14:tracePt t="54545" x="8499475" y="5310188"/>
          <p14:tracePt t="54549" x="8507413" y="5310188"/>
          <p14:tracePt t="54552" x="8520113" y="5310188"/>
          <p14:tracePt t="54554" x="8520113" y="5318125"/>
          <p14:tracePt t="54554" x="8529638" y="5318125"/>
          <p14:tracePt t="54560" x="8542338" y="5318125"/>
          <p14:tracePt t="54567" x="8562975" y="5318125"/>
          <p14:tracePt t="54571" x="8572500" y="5318125"/>
          <p14:tracePt t="54576" x="8585200" y="5318125"/>
          <p14:tracePt t="54579" x="8585200" y="5326063"/>
          <p14:tracePt t="54580" x="8593138" y="5326063"/>
          <p14:tracePt t="54586" x="8605838" y="5326063"/>
          <p14:tracePt t="54593" x="8613775" y="5326063"/>
          <p14:tracePt t="54605" x="8626475" y="5326063"/>
          <p14:tracePt t="54612" x="8636000" y="5326063"/>
          <p14:tracePt t="54623" x="8648700" y="5326063"/>
          <p14:tracePt t="54626" x="8648700" y="5338763"/>
          <p14:tracePt t="54630" x="8656638" y="5338763"/>
          <p14:tracePt t="54636" x="8669338" y="5338763"/>
          <p14:tracePt t="54641" x="8678863" y="5338763"/>
          <p14:tracePt t="54647" x="8691563" y="5338763"/>
          <p14:tracePt t="54653" x="8699500" y="5338763"/>
          <p14:tracePt t="54660" x="8712200" y="5338763"/>
          <p14:tracePt t="54667" x="8712200" y="5330825"/>
          <p14:tracePt t="54669" x="8720138" y="5330825"/>
          <p14:tracePt t="54675" x="8732838" y="5330825"/>
          <p14:tracePt t="54690" x="8742363" y="5330825"/>
          <p14:tracePt t="54747" x="8755063" y="5330825"/>
          <p14:tracePt t="54770" x="8763000" y="5330825"/>
          <p14:tracePt t="54824" x="8775700" y="5330825"/>
          <p14:tracePt t="54851" x="8785225" y="5330825"/>
          <p14:tracePt t="54886" x="8797925" y="5330825"/>
          <p14:tracePt t="55064" x="8797925" y="5338763"/>
          <p14:tracePt t="55073" x="8797925" y="5348288"/>
          <p14:tracePt t="55076" x="8797925" y="5360988"/>
          <p14:tracePt t="55078" x="8788400" y="5360988"/>
          <p14:tracePt t="55082" x="8788400" y="5368925"/>
          <p14:tracePt t="55087" x="8788400" y="5381625"/>
          <p14:tracePt t="55090" x="8775700" y="5381625"/>
          <p14:tracePt t="55093" x="8775700" y="5389563"/>
          <p14:tracePt t="55098" x="8767763" y="5389563"/>
          <p14:tracePt t="55099" x="8767763" y="5402263"/>
          <p14:tracePt t="55104" x="8755063" y="5402263"/>
          <p14:tracePt t="55106" x="8755063" y="5411788"/>
          <p14:tracePt t="55109" x="8745538" y="5411788"/>
          <p14:tracePt t="55111" x="8745538" y="5424488"/>
          <p14:tracePt t="55115" x="8732838" y="5424488"/>
          <p14:tracePt t="55116" x="8732838" y="5432425"/>
          <p14:tracePt t="55119" x="8724900" y="5432425"/>
          <p14:tracePt t="55120" x="8724900" y="5445125"/>
          <p14:tracePt t="55123" x="8712200" y="5445125"/>
          <p14:tracePt t="55125" x="8704263" y="5454650"/>
          <p14:tracePt t="55129" x="8691563" y="5467350"/>
          <p14:tracePt t="55133" x="8682038" y="5467350"/>
          <p14:tracePt t="55133" x="8682038" y="5475288"/>
          <p14:tracePt t="55136" x="8669338" y="5475288"/>
          <p14:tracePt t="55137" x="8669338" y="5487988"/>
          <p14:tracePt t="55139" x="8661400" y="5487988"/>
          <p14:tracePt t="55143" x="8648700" y="5495925"/>
          <p14:tracePt t="55146" x="8639175" y="5495925"/>
          <p14:tracePt t="55149" x="8639175" y="5508625"/>
          <p14:tracePt t="55150" x="8626475" y="5508625"/>
          <p14:tracePt t="55154" x="8618538" y="5518150"/>
          <p14:tracePt t="55157" x="8605838" y="5518150"/>
          <p14:tracePt t="55159" x="8605838" y="5530850"/>
          <p14:tracePt t="55160" x="8597900" y="5530850"/>
          <p14:tracePt t="55164" x="8585200" y="5530850"/>
          <p14:tracePt t="55165" x="8575675" y="5538788"/>
          <p14:tracePt t="55171" x="8562975" y="5551488"/>
          <p14:tracePt t="55174" x="8555038" y="5551488"/>
          <p14:tracePt t="55179" x="8542338" y="5551488"/>
          <p14:tracePt t="55181" x="8542338" y="5561013"/>
          <p14:tracePt t="55182" x="8532813" y="5561013"/>
          <p14:tracePt t="55186" x="8520113" y="5561013"/>
          <p14:tracePt t="55188" x="8512175" y="5573713"/>
          <p14:tracePt t="55192" x="8499475" y="5573713"/>
          <p14:tracePt t="55195" x="8491538" y="5573713"/>
          <p14:tracePt t="55198" x="8478838" y="5581650"/>
          <p14:tracePt t="55202" x="8469313" y="5581650"/>
          <p14:tracePt t="55205" x="8456613" y="5594350"/>
          <p14:tracePt t="55207" x="8448675" y="5594350"/>
          <p14:tracePt t="55211" x="8435975" y="5594350"/>
          <p14:tracePt t="55213" x="8426450" y="5594350"/>
          <p14:tracePt t="55215" x="8426450" y="5602288"/>
          <p14:tracePt t="55217" x="8413750" y="5602288"/>
          <p14:tracePt t="55219" x="8405813" y="5602288"/>
          <p14:tracePt t="55222" x="8393113" y="5602288"/>
          <p14:tracePt t="55224" x="8385175" y="5614988"/>
          <p14:tracePt t="55228" x="8372475" y="5614988"/>
          <p14:tracePt t="55230" x="8362950" y="5614988"/>
          <p14:tracePt t="55231" x="8362950" y="5624513"/>
          <p14:tracePt t="55233" x="8350250" y="5624513"/>
          <p14:tracePt t="55235" x="8342313" y="5624513"/>
          <p14:tracePt t="55237" x="8329613" y="5624513"/>
          <p14:tracePt t="55240" x="8320088" y="5624513"/>
          <p14:tracePt t="55242" x="8320088" y="5637213"/>
          <p14:tracePt t="55244" x="8307388" y="5637213"/>
          <p14:tracePt t="55245" x="8299450" y="5637213"/>
          <p14:tracePt t="55250" x="8286750" y="5637213"/>
          <p14:tracePt t="55251" x="8278813" y="5637213"/>
          <p14:tracePt t="55253" x="8278813" y="5645150"/>
          <p14:tracePt t="55255" x="8266113" y="5645150"/>
          <p14:tracePt t="55260" x="8256588" y="5645150"/>
          <p14:tracePt t="55264" x="8243888" y="5657850"/>
          <p14:tracePt t="55270" x="8235950" y="5657850"/>
          <p14:tracePt t="55276" x="8223250" y="5657850"/>
          <p14:tracePt t="55282" x="8213725" y="5657850"/>
          <p14:tracePt t="55284" x="8201025" y="5667375"/>
          <p14:tracePt t="55291" x="8193088" y="5667375"/>
          <p14:tracePt t="55300" x="8172450" y="5680075"/>
          <p14:tracePt t="55303" x="8159750" y="5680075"/>
          <p14:tracePt t="55311" x="8150225" y="5680075"/>
          <p14:tracePt t="55317" x="8137525" y="5688013"/>
          <p14:tracePt t="55324" x="8129588" y="5688013"/>
          <p14:tracePt t="55330" x="8116888" y="5688013"/>
          <p14:tracePt t="55334" x="8107363" y="5688013"/>
          <p14:tracePt t="55334" x="8094663" y="5700713"/>
          <p14:tracePt t="55340" x="8086725" y="5700713"/>
          <p14:tracePt t="55344" x="8074025" y="5708650"/>
          <p14:tracePt t="55350" x="8066088" y="5708650"/>
          <p14:tracePt t="55354" x="8053388" y="5708650"/>
          <p14:tracePt t="55356" x="8053388" y="5721350"/>
          <p14:tracePt t="55358" x="8043863" y="5721350"/>
          <p14:tracePt t="55361" x="8031163" y="5721350"/>
          <p14:tracePt t="55364" x="8031163" y="5730875"/>
          <p14:tracePt t="55365" x="8023225" y="5730875"/>
          <p14:tracePt t="55367" x="8010525" y="5730875"/>
          <p14:tracePt t="55372" x="8002588" y="5730875"/>
          <p14:tracePt t="55375" x="7988300" y="5743575"/>
          <p14:tracePt t="55378" x="7980363" y="5743575"/>
          <p14:tracePt t="55380" x="7967663" y="5751513"/>
          <p14:tracePt t="55385" x="7959725" y="5751513"/>
          <p14:tracePt t="55388" x="7947025" y="5751513"/>
          <p14:tracePt t="55391" x="7924800" y="5764213"/>
          <p14:tracePt t="55394" x="7916863" y="5764213"/>
          <p14:tracePt t="55397" x="7904163" y="5764213"/>
          <p14:tracePt t="55398" x="7904163" y="5773738"/>
          <p14:tracePt t="55399" x="7896225" y="5773738"/>
          <p14:tracePt t="55401" x="7881938" y="5773738"/>
          <p14:tracePt t="55405" x="7874000" y="5773738"/>
          <p14:tracePt t="55407" x="7861300" y="5773738"/>
          <p14:tracePt t="55407" x="7861300" y="5786438"/>
          <p14:tracePt t="55409" x="7853363" y="5786438"/>
          <p14:tracePt t="55412" x="7840663" y="5786438"/>
          <p14:tracePt t="55415" x="7831138" y="5786438"/>
          <p14:tracePt t="55415" x="7818438" y="5794375"/>
          <p14:tracePt t="55420" x="7810500" y="5794375"/>
          <p14:tracePt t="55422" x="7797800" y="5794375"/>
          <p14:tracePt t="55425" x="7789863" y="5794375"/>
          <p14:tracePt t="55427" x="7775575" y="5794375"/>
          <p14:tracePt t="55430" x="7767638" y="5794375"/>
          <p14:tracePt t="55432" x="7754938" y="5807075"/>
          <p14:tracePt t="55436" x="7747000" y="5807075"/>
          <p14:tracePt t="55437" x="7734300" y="5807075"/>
          <p14:tracePt t="55442" x="7724775" y="5807075"/>
          <p14:tracePt t="55445" x="7712075" y="5807075"/>
          <p14:tracePt t="55448" x="7704138" y="5807075"/>
          <p14:tracePt t="55451" x="7691438" y="5807075"/>
          <p14:tracePt t="55455" x="7683500" y="5807075"/>
          <p14:tracePt t="55457" x="7669213" y="5807075"/>
          <p14:tracePt t="55461" x="7661275" y="5807075"/>
          <p14:tracePt t="55463" x="7648575" y="5807075"/>
          <p14:tracePt t="55466" x="7640638" y="5807075"/>
          <p14:tracePt t="55470" x="7627938" y="5807075"/>
          <p14:tracePt t="55474" x="7618413" y="5807075"/>
          <p14:tracePt t="55477" x="7605713" y="5807075"/>
          <p14:tracePt t="55483" x="7585075" y="5807075"/>
          <p14:tracePt t="55485" x="7577138" y="5807075"/>
          <p14:tracePt t="55486" x="7562850" y="5807075"/>
          <p14:tracePt t="55488" x="7554913" y="5807075"/>
          <p14:tracePt t="55491" x="7542213" y="5807075"/>
          <p14:tracePt t="55493" x="7534275" y="5807075"/>
          <p14:tracePt t="55497" x="7521575" y="5807075"/>
          <p14:tracePt t="55497" x="7512050" y="5807075"/>
          <p14:tracePt t="55498" x="7499350" y="5807075"/>
          <p14:tracePt t="55500" x="7491413" y="5807075"/>
          <p14:tracePt t="55503" x="7478713" y="5807075"/>
          <p14:tracePt t="55505" x="7470775" y="5807075"/>
          <p14:tracePt t="55506" x="7458075" y="5807075"/>
          <p14:tracePt t="55507" x="7448550" y="5807075"/>
          <p14:tracePt t="55509" x="7435850" y="5807075"/>
          <p14:tracePt t="55512" x="7427913" y="5807075"/>
          <p14:tracePt t="55512" x="7415213" y="5807075"/>
          <p14:tracePt t="55514" x="7405688" y="5807075"/>
          <p14:tracePt t="55515" x="7392988" y="5807075"/>
          <p14:tracePt t="55517" x="7385050" y="5807075"/>
          <p14:tracePt t="55518" x="7372350" y="5815013"/>
          <p14:tracePt t="55520" x="7364413" y="5815013"/>
          <p14:tracePt t="55523" x="7351713" y="5815013"/>
          <p14:tracePt t="55525" x="7342188" y="5815013"/>
          <p14:tracePt t="55525" x="7329488" y="5815013"/>
          <p14:tracePt t="55528" x="7321550" y="5815013"/>
          <p14:tracePt t="55528" x="7308850" y="5827713"/>
          <p14:tracePt t="55531" x="7299325" y="5827713"/>
          <p14:tracePt t="55533" x="7286625" y="5827713"/>
          <p14:tracePt t="55535" x="7278688" y="5827713"/>
          <p14:tracePt t="55538" x="7265988" y="5827713"/>
          <p14:tracePt t="55539" x="7258050" y="5827713"/>
          <p14:tracePt t="55541" x="7245350" y="5827713"/>
          <p14:tracePt t="55542" x="7235825" y="5827713"/>
          <p14:tracePt t="55544" x="7223125" y="5827713"/>
          <p14:tracePt t="55547" x="7215188" y="5827713"/>
          <p14:tracePt t="55548" x="7202488" y="5827713"/>
          <p14:tracePt t="55550" x="7192963" y="5827713"/>
          <p14:tracePt t="55553" x="7180263" y="5827713"/>
          <p14:tracePt t="55555" x="7172325" y="5827713"/>
          <p14:tracePt t="55557" x="7159625" y="5827713"/>
          <p14:tracePt t="55560" x="7151688" y="5827713"/>
          <p14:tracePt t="55562" x="7138988" y="5827713"/>
          <p14:tracePt t="55566" x="7129463" y="5827713"/>
          <p14:tracePt t="55568" x="7116763" y="5827713"/>
          <p14:tracePt t="55570" x="7108825" y="5827713"/>
          <p14:tracePt t="55573" x="7096125" y="5827713"/>
          <p14:tracePt t="55574" x="7086600" y="5827713"/>
          <p14:tracePt t="55576" x="7073900" y="5827713"/>
          <p14:tracePt t="55579" x="7065963" y="5827713"/>
          <p14:tracePt t="55581" x="7053263" y="5827713"/>
          <p14:tracePt t="55582" x="7045325" y="5827713"/>
          <p14:tracePt t="55585" x="7032625" y="5827713"/>
          <p14:tracePt t="55585" x="7023100" y="5827713"/>
          <p14:tracePt t="55587" x="7010400" y="5827713"/>
          <p14:tracePt t="55589" x="7002463" y="5827713"/>
          <p14:tracePt t="55590" x="6989763" y="5827713"/>
          <p14:tracePt t="55591" x="6980238" y="5827713"/>
          <p14:tracePt t="55593" x="6967538" y="5827713"/>
          <p14:tracePt t="55594" x="6959600" y="5827713"/>
          <p14:tracePt t="55596" x="6946900" y="5827713"/>
          <p14:tracePt t="55597" x="6938963" y="5827713"/>
          <p14:tracePt t="55598" x="6926263" y="5827713"/>
          <p14:tracePt t="55599" x="6916738" y="5827713"/>
          <p14:tracePt t="55601" x="6896100" y="5827713"/>
          <p14:tracePt t="55603" x="6873875" y="5827713"/>
          <p14:tracePt t="55606" x="6861175" y="5827713"/>
          <p14:tracePt t="55606" x="6853238" y="5827713"/>
          <p14:tracePt t="55608" x="6840538" y="5827713"/>
          <p14:tracePt t="55608" x="6832600" y="5827713"/>
          <p14:tracePt t="55609" x="6819900" y="5827713"/>
          <p14:tracePt t="55610" x="6810375" y="5827713"/>
          <p14:tracePt t="55611" x="6797675" y="5827713"/>
          <p14:tracePt t="55612" x="6789738" y="5827713"/>
          <p14:tracePt t="55614" x="6767513" y="5827713"/>
          <p14:tracePt t="55615" x="6754813" y="5837238"/>
          <p14:tracePt t="55618" x="6734175" y="5837238"/>
          <p14:tracePt t="55620" x="6713538" y="5837238"/>
          <p14:tracePt t="55621" x="6704013" y="5837238"/>
          <p14:tracePt t="55623" x="6691313" y="5837238"/>
          <p14:tracePt t="55623" x="6683375" y="5837238"/>
          <p14:tracePt t="55626" x="6661150" y="5849938"/>
          <p14:tracePt t="55627" x="6640513" y="5849938"/>
          <p14:tracePt t="55630" x="6619875" y="5849938"/>
          <p14:tracePt t="55631" x="6607175" y="5849938"/>
          <p14:tracePt t="55632" x="6597650" y="5857875"/>
          <p14:tracePt t="55633" x="6584950" y="5857875"/>
          <p14:tracePt t="55635" x="6577013" y="5857875"/>
          <p14:tracePt t="55636" x="6554788" y="5857875"/>
          <p14:tracePt t="55639" x="6534150" y="5870575"/>
          <p14:tracePt t="55641" x="6513513" y="5870575"/>
          <p14:tracePt t="55642" x="6500813" y="5870575"/>
          <p14:tracePt t="55643" x="6491288" y="5870575"/>
          <p14:tracePt t="55644" x="6478588" y="5880100"/>
          <p14:tracePt t="55645" x="6470650" y="5880100"/>
          <p14:tracePt t="55646" x="6457950" y="5880100"/>
          <p14:tracePt t="55647" x="6448425" y="5880100"/>
          <p14:tracePt t="55648" x="6435725" y="5880100"/>
          <p14:tracePt t="55649" x="6427788" y="5892800"/>
          <p14:tracePt t="55650" x="6415088" y="5892800"/>
          <p14:tracePt t="55651" x="6407150" y="5892800"/>
          <p14:tracePt t="55652" x="6394450" y="5892800"/>
          <p14:tracePt t="55653" x="6384925" y="5892800"/>
          <p14:tracePt t="55654" x="6372225" y="5892800"/>
          <p14:tracePt t="55655" x="6364288" y="5892800"/>
          <p14:tracePt t="55657" x="6351588" y="5900738"/>
          <p14:tracePt t="55657" x="6342063" y="5900738"/>
          <p14:tracePt t="55658" x="6321425" y="5900738"/>
          <p14:tracePt t="55660" x="6300788" y="5900738"/>
          <p14:tracePt t="55662" x="6278563" y="5913438"/>
          <p14:tracePt t="55664" x="6257925" y="5913438"/>
          <p14:tracePt t="55667" x="6235700" y="5913438"/>
          <p14:tracePt t="55667" x="6215063" y="5913438"/>
          <p14:tracePt t="55669" x="6194425" y="5921375"/>
          <p14:tracePt t="55670" x="6172200" y="5921375"/>
          <p14:tracePt t="55673" x="6138863" y="5921375"/>
          <p14:tracePt t="55673" x="6116638" y="5921375"/>
          <p14:tracePt t="55674" x="6108700" y="5921375"/>
          <p14:tracePt t="55675" x="6075363" y="5921375"/>
          <p14:tracePt t="55676" x="6053138" y="5921375"/>
          <p14:tracePt t="55677" x="6032500" y="5921375"/>
          <p14:tracePt t="55678" x="6010275" y="5921375"/>
          <p14:tracePt t="55679" x="5981700" y="5921375"/>
          <p14:tracePt t="55680" x="5959475" y="5921375"/>
          <p14:tracePt t="55682" x="5926138" y="5921375"/>
          <p14:tracePt t="55683" x="5903913" y="5921375"/>
          <p14:tracePt t="55683" x="5883275" y="5921375"/>
          <p14:tracePt t="55684" x="5853113" y="5921375"/>
          <p14:tracePt t="55685" x="5832475" y="5921375"/>
          <p14:tracePt t="55686" x="5810250" y="5921375"/>
          <p14:tracePt t="55687" x="5789613" y="5921375"/>
          <p14:tracePt t="55688" x="5756275" y="5921375"/>
          <p14:tracePt t="55689" x="5734050" y="5921375"/>
          <p14:tracePt t="55690" x="5703888" y="5921375"/>
          <p14:tracePt t="55691" x="5683250" y="5921375"/>
          <p14:tracePt t="55692" x="5649913" y="5921375"/>
          <p14:tracePt t="55693" x="5627688" y="5921375"/>
          <p14:tracePt t="55694" x="5607050" y="5921375"/>
          <p14:tracePt t="55696" x="5584825" y="5921375"/>
          <p14:tracePt t="55697" x="5564188" y="5921375"/>
          <p14:tracePt t="55697" x="5534025" y="5921375"/>
          <p14:tracePt t="55698" x="5513388" y="5921375"/>
          <p14:tracePt t="55699" x="5491163" y="5921375"/>
          <p14:tracePt t="55700" x="5457825" y="5921375"/>
          <p14:tracePt t="55701" x="5437188" y="5921375"/>
          <p14:tracePt t="55702" x="5414963" y="5921375"/>
          <p14:tracePt t="55703" x="5384800" y="5921375"/>
          <p14:tracePt t="55704" x="5364163" y="5921375"/>
          <p14:tracePt t="55705" x="5343525" y="5921375"/>
          <p14:tracePt t="55706" x="5321300" y="5921375"/>
          <p14:tracePt t="55707" x="5300663" y="5921375"/>
          <p14:tracePt t="55708" x="5278438" y="5921375"/>
          <p14:tracePt t="55709" x="5257800" y="5921375"/>
          <p14:tracePt t="55710" x="5224463" y="5921375"/>
          <p14:tracePt t="55712" x="5194300" y="5921375"/>
          <p14:tracePt t="55713" x="5173663" y="5913438"/>
          <p14:tracePt t="55714" x="5151438" y="5913438"/>
          <p14:tracePt t="55715" x="5130800" y="5913438"/>
          <p14:tracePt t="55716" x="5108575" y="5913438"/>
          <p14:tracePt t="55717" x="5095875" y="5913438"/>
          <p14:tracePt t="55718" x="5075238" y="5913438"/>
          <p14:tracePt t="55719" x="5053013" y="5913438"/>
          <p14:tracePt t="55720" x="5032375" y="5913438"/>
          <p14:tracePt t="55722" x="5002213" y="5913438"/>
          <p14:tracePt t="55723" x="4989513" y="5913438"/>
          <p14:tracePt t="55724" x="4968875" y="5913438"/>
          <p14:tracePt t="55726" x="4938713" y="5913438"/>
          <p14:tracePt t="55727" x="4926013" y="5913438"/>
          <p14:tracePt t="55729" x="4905375" y="5913438"/>
          <p14:tracePt t="55730" x="4883150" y="5913438"/>
          <p14:tracePt t="55731" x="4875213" y="5913438"/>
          <p14:tracePt t="55732" x="4854575" y="5913438"/>
          <p14:tracePt t="55734" x="4832350" y="5913438"/>
          <p14:tracePt t="55735" x="4819650" y="5913438"/>
          <p14:tracePt t="55736" x="4811713" y="5913438"/>
          <p14:tracePt t="55737" x="4799013" y="5913438"/>
          <p14:tracePt t="55738" x="4789488" y="5905500"/>
          <p14:tracePt t="55739" x="4776788" y="5905500"/>
          <p14:tracePt t="55740" x="4768850" y="5905500"/>
          <p14:tracePt t="55742" x="4756150" y="5905500"/>
          <p14:tracePt t="55743" x="4748213" y="5905500"/>
          <p14:tracePt t="55744" x="4733925" y="5905500"/>
          <p14:tracePt t="55746" x="4725988" y="5905500"/>
          <p14:tracePt t="55748" x="4713288" y="5905500"/>
          <p14:tracePt t="55749" x="4705350" y="5905500"/>
          <p14:tracePt t="55752" x="4692650" y="5892800"/>
          <p14:tracePt t="55756" x="4683125" y="5892800"/>
          <p14:tracePt t="55764" x="4670425" y="5892800"/>
          <p14:tracePt t="55801" x="4662488" y="5892800"/>
          <p14:tracePt t="55807" x="4649788" y="5892800"/>
          <p14:tracePt t="55811" x="4641850" y="5892800"/>
          <p14:tracePt t="55813" x="4641850" y="5883275"/>
          <p14:tracePt t="55815" x="4629150" y="5883275"/>
          <p14:tracePt t="55819" x="4619625" y="5883275"/>
          <p14:tracePt t="55822" x="4606925" y="5883275"/>
          <p14:tracePt t="55823" x="4598988" y="5883275"/>
          <p14:tracePt t="55827" x="4586288" y="5883275"/>
          <p14:tracePt t="55829" x="4576763" y="5883275"/>
          <p14:tracePt t="55833" x="4564063" y="5883275"/>
          <p14:tracePt t="55836" x="4556125" y="5883275"/>
          <p14:tracePt t="55837" x="4543425" y="5883275"/>
          <p14:tracePt t="55841" x="4535488" y="5883275"/>
          <p14:tracePt t="55844" x="4522788" y="5883275"/>
          <p14:tracePt t="55845" x="4513263" y="5883275"/>
          <p14:tracePt t="55850" x="4500563" y="5883275"/>
          <p14:tracePt t="55854" x="4492625" y="5883275"/>
          <p14:tracePt t="55858" x="4470400" y="5870575"/>
          <p14:tracePt t="55860" x="4457700" y="5870575"/>
          <p14:tracePt t="55863" x="4449763" y="5870575"/>
          <p14:tracePt t="55865" x="4437063" y="5870575"/>
          <p14:tracePt t="55868" x="4429125" y="5870575"/>
          <p14:tracePt t="55872" x="4416425" y="5870575"/>
          <p14:tracePt t="55873" x="4406900" y="5870575"/>
          <p14:tracePt t="55878" x="4394200" y="5870575"/>
          <p14:tracePt t="55882" x="4386263" y="5870575"/>
          <p14:tracePt t="55888" x="4373563" y="5870575"/>
          <p14:tracePt t="55891" x="4364038" y="5870575"/>
          <p14:tracePt t="55898" x="4351338" y="5870575"/>
          <p14:tracePt t="55905" x="4343400" y="5870575"/>
          <p14:tracePt t="55921" x="4330700" y="5870575"/>
          <p14:tracePt t="55964" x="4287838" y="5862638"/>
          <p14:tracePt t="55970" x="4279900" y="5862638"/>
          <p14:tracePt t="55974" x="4267200" y="5862638"/>
          <p14:tracePt t="55983" x="4257675" y="5862638"/>
          <p14:tracePt t="55991" x="4244975" y="5862638"/>
          <p14:tracePt t="55992" x="4244975" y="5849938"/>
          <p14:tracePt t="56001" x="4237038" y="5849938"/>
          <p14:tracePt t="56008" x="4224338" y="5849938"/>
          <p14:tracePt t="56014" x="4216400" y="5849938"/>
          <p14:tracePt t="56023" x="4203700" y="5849938"/>
          <p14:tracePt t="56035" x="4194175" y="5849938"/>
          <p14:tracePt t="56053" x="4181475" y="5849938"/>
          <p14:tracePt t="56058" x="4173538" y="5849938"/>
          <p14:tracePt t="56066" x="4160838" y="5842000"/>
          <p14:tracePt t="56069" x="4151313" y="5842000"/>
          <p14:tracePt t="56074" x="4138613" y="5842000"/>
          <p14:tracePt t="56078" x="4130675" y="5842000"/>
          <p14:tracePt t="56082" x="4117975" y="5842000"/>
          <p14:tracePt t="56085" x="4110038" y="5842000"/>
          <p14:tracePt t="56092" x="4097338" y="5827713"/>
          <p14:tracePt t="56095" x="4087813" y="5827713"/>
          <p14:tracePt t="56101" x="4075113" y="5827713"/>
          <p14:tracePt t="56108" x="4067175" y="5827713"/>
          <p14:tracePt t="56115" x="4067175" y="5819775"/>
          <p14:tracePt t="56117" x="4054475" y="5819775"/>
          <p14:tracePt t="56123" x="4044950" y="5819775"/>
          <p14:tracePt t="56129" x="4044950" y="5807075"/>
          <p14:tracePt t="56132" x="4032250" y="5807075"/>
          <p14:tracePt t="56141" x="4024313" y="5807075"/>
          <p14:tracePt t="56702" x="4024313" y="5799138"/>
          <p14:tracePt t="56706" x="4024313" y="5786438"/>
          <p14:tracePt t="56709" x="4024313" y="5776913"/>
          <p14:tracePt t="56712" x="4011613" y="5764213"/>
          <p14:tracePt t="56717" x="4011613" y="5756275"/>
          <p14:tracePt t="56722" x="4011613" y="5743575"/>
          <p14:tracePt t="56731" x="4003675" y="5735638"/>
          <p14:tracePt t="56738" x="4003675" y="5721350"/>
          <p14:tracePt t="56757" x="4003675" y="5713413"/>
          <p14:tracePt t="56772" x="4003675" y="5700713"/>
          <p14:tracePt t="56777" x="3990975" y="5700713"/>
          <p14:tracePt t="56793" x="3990975" y="5692775"/>
          <p14:tracePt t="56805" x="3990975" y="5680075"/>
          <p14:tracePt t="56821" x="3981450" y="5670550"/>
          <p14:tracePt t="56827" x="3981450" y="5657850"/>
          <p14:tracePt t="56836" x="3968750" y="5649913"/>
          <p14:tracePt t="56840" x="3968750" y="5637213"/>
          <p14:tracePt t="56844" x="3960813" y="5637213"/>
          <p14:tracePt t="56847" x="3960813" y="5629275"/>
          <p14:tracePt t="56851" x="3948113" y="5629275"/>
          <p14:tracePt t="56852" x="3948113" y="5614988"/>
          <p14:tracePt t="56861" x="3938588" y="5607050"/>
          <p14:tracePt t="56869" x="3925888" y="5594350"/>
          <p14:tracePt t="56880" x="3917950" y="5586413"/>
          <p14:tracePt t="56897" x="3905250" y="5586413"/>
          <p14:tracePt t="56899" x="3905250" y="5573713"/>
          <p14:tracePt t="56920" x="3897313" y="5573713"/>
          <p14:tracePt t="56934" x="3897313" y="5564188"/>
          <p14:tracePt t="56948" x="3884613" y="5564188"/>
          <p14:tracePt t="56962" x="3884613" y="5551488"/>
          <p14:tracePt t="56964" x="3875088" y="5551488"/>
          <p14:tracePt t="56973" x="3862388" y="5543550"/>
          <p14:tracePt t="56983" x="3854450" y="5530850"/>
          <p14:tracePt t="56985" x="3841750" y="5522913"/>
          <p14:tracePt t="56991" x="3832225" y="5508625"/>
          <p14:tracePt t="56997" x="3819525" y="5500688"/>
          <p14:tracePt t="56999" x="3819525" y="5487988"/>
          <p14:tracePt t="57000" x="3811588" y="5487988"/>
          <p14:tracePt t="57005" x="3798888" y="5480050"/>
          <p14:tracePt t="57010" x="3790950" y="5467350"/>
          <p14:tracePt t="57012" x="3778250" y="5457825"/>
          <p14:tracePt t="57016" x="3768725" y="5445125"/>
          <p14:tracePt t="57019" x="3756025" y="5445125"/>
          <p14:tracePt t="57022" x="3756025" y="5437188"/>
          <p14:tracePt t="57025" x="3748088" y="5424488"/>
          <p14:tracePt t="57028" x="3735388" y="5424488"/>
          <p14:tracePt t="57032" x="3725863" y="5416550"/>
          <p14:tracePt t="57035" x="3713163" y="5402263"/>
          <p14:tracePt t="57044" x="3705225" y="5402263"/>
          <p14:tracePt t="57045" x="3705225" y="5394325"/>
          <p14:tracePt t="57052" x="3692525" y="5394325"/>
          <p14:tracePt t="57057" x="3692525" y="5381625"/>
          <p14:tracePt t="57064" x="3684588" y="5381625"/>
          <p14:tracePt t="57078" x="3671888" y="5373688"/>
          <p14:tracePt t="57085" x="3662363" y="5373688"/>
          <p14:tracePt t="57089" x="3662363" y="5360988"/>
          <p14:tracePt t="57093" x="3649663" y="5360988"/>
          <p14:tracePt t="57107" x="3641725" y="5360988"/>
          <p14:tracePt t="57114" x="3641725" y="5351463"/>
          <p14:tracePt t="57119" x="3629025" y="5351463"/>
          <p14:tracePt t="57461" x="3619500" y="5351463"/>
          <p14:tracePt t="57467" x="3606800" y="5351463"/>
          <p14:tracePt t="57469" x="3598863" y="5351463"/>
          <p14:tracePt t="57475" x="3586163" y="5360988"/>
          <p14:tracePt t="57477" x="3578225" y="5360988"/>
          <p14:tracePt t="57479" x="3565525" y="5360988"/>
          <p14:tracePt t="57483" x="3556000" y="5368925"/>
          <p14:tracePt t="57486" x="3543300" y="5368925"/>
          <p14:tracePt t="57489" x="3535363" y="5381625"/>
          <p14:tracePt t="57491" x="3522663" y="5381625"/>
          <p14:tracePt t="57494" x="3513138" y="5389563"/>
          <p14:tracePt t="57497" x="3500438" y="5389563"/>
          <p14:tracePt t="57499" x="3492500" y="5389563"/>
          <p14:tracePt t="57501" x="3479800" y="5389563"/>
          <p14:tracePt t="57502" x="3479800" y="5402263"/>
          <p14:tracePt t="57505" x="3471863" y="5402263"/>
          <p14:tracePt t="57506" x="3459163" y="5402263"/>
          <p14:tracePt t="57508" x="3449638" y="5411788"/>
          <p14:tracePt t="57513" x="3436938" y="5411788"/>
          <p14:tracePt t="57514" x="3429000" y="5411788"/>
          <p14:tracePt t="57515" x="3416300" y="5411788"/>
          <p14:tracePt t="57516" x="3406775" y="5424488"/>
          <p14:tracePt t="57518" x="3394075" y="5424488"/>
          <p14:tracePt t="57520" x="3386138" y="5424488"/>
          <p14:tracePt t="57523" x="3373438" y="5432425"/>
          <p14:tracePt t="57523" x="3365500" y="5432425"/>
          <p14:tracePt t="57525" x="3352800" y="5432425"/>
          <p14:tracePt t="57526" x="3343275" y="5432425"/>
          <p14:tracePt t="57527" x="3330575" y="5432425"/>
          <p14:tracePt t="57529" x="3322638" y="5432425"/>
          <p14:tracePt t="57530" x="3309938" y="5432425"/>
          <p14:tracePt t="57531" x="3300413" y="5445125"/>
          <p14:tracePt t="57533" x="3279775" y="5445125"/>
          <p14:tracePt t="57535" x="3267075" y="5445125"/>
          <p14:tracePt t="57539" x="3246438" y="5445125"/>
          <p14:tracePt t="57542" x="3224213" y="5454650"/>
          <p14:tracePt t="57543" x="3203575" y="5454650"/>
          <p14:tracePt t="57544" x="3194050" y="5454650"/>
          <p14:tracePt t="57545" x="3181350" y="5454650"/>
          <p14:tracePt t="57547" x="3173413" y="5467350"/>
          <p14:tracePt t="57548" x="3160713" y="5467350"/>
          <p14:tracePt t="57549" x="3152775" y="5467350"/>
          <p14:tracePt t="57551" x="3140075" y="5467350"/>
          <p14:tracePt t="57553" x="3117850" y="5467350"/>
          <p14:tracePt t="57555" x="3109913" y="5467350"/>
          <p14:tracePt t="57557" x="3097213" y="5475288"/>
          <p14:tracePt t="57558" x="3087688" y="5475288"/>
          <p14:tracePt t="57559" x="3074988" y="5475288"/>
          <p14:tracePt t="57561" x="3067050" y="5475288"/>
          <p14:tracePt t="57563" x="3054350" y="5475288"/>
          <p14:tracePt t="57563" x="3046413" y="5475288"/>
          <p14:tracePt t="57566" x="3033713" y="5475288"/>
          <p14:tracePt t="57566" x="3024188" y="5475288"/>
          <p14:tracePt t="57567" x="3011488" y="5475288"/>
          <p14:tracePt t="57568" x="3003550" y="5487988"/>
          <p14:tracePt t="57569" x="2990850" y="5487988"/>
          <p14:tracePt t="57570" x="2981325" y="5487988"/>
          <p14:tracePt t="57571" x="2968625" y="5487988"/>
          <p14:tracePt t="57572" x="2960688" y="5487988"/>
          <p14:tracePt t="57573" x="2947988" y="5487988"/>
          <p14:tracePt t="57575" x="2927350" y="5487988"/>
          <p14:tracePt t="57577" x="2905125" y="5487988"/>
          <p14:tracePt t="57580" x="2897188" y="5487988"/>
          <p14:tracePt t="57581" x="2884488" y="5487988"/>
          <p14:tracePt t="57582" x="2874963" y="5487988"/>
          <p14:tracePt t="57582" x="2862263" y="5487988"/>
          <p14:tracePt t="57584" x="2841625" y="5487988"/>
          <p14:tracePt t="57587" x="2833688" y="5495925"/>
          <p14:tracePt t="57589" x="2811463" y="5495925"/>
          <p14:tracePt t="57591" x="2798763" y="5495925"/>
          <p14:tracePt t="57593" x="2778125" y="5495925"/>
          <p14:tracePt t="57597" x="2755900" y="5495925"/>
          <p14:tracePt t="57598" x="2747963" y="5508625"/>
          <p14:tracePt t="57599" x="2735263" y="5508625"/>
          <p14:tracePt t="57601" x="2727325" y="5508625"/>
          <p14:tracePt t="57602" x="2714625" y="5508625"/>
          <p14:tracePt t="57604" x="2705100" y="5508625"/>
          <p14:tracePt t="57605" x="2692400" y="5508625"/>
          <p14:tracePt t="57607" x="2684463" y="5508625"/>
          <p14:tracePt t="57609" x="2671763" y="5508625"/>
          <p14:tracePt t="57610" x="2662238" y="5508625"/>
          <p14:tracePt t="57612" x="2649538" y="5508625"/>
          <p14:tracePt t="57614" x="2641600" y="5518150"/>
          <p14:tracePt t="57617" x="2628900" y="5518150"/>
          <p14:tracePt t="57617" x="2620963" y="5518150"/>
          <p14:tracePt t="57619" x="2608263" y="5518150"/>
          <p14:tracePt t="57620" x="2598738" y="5518150"/>
          <p14:tracePt t="57623" x="2586038" y="5518150"/>
          <p14:tracePt t="57623" x="2578100" y="5518150"/>
          <p14:tracePt t="57625" x="2565400" y="5518150"/>
          <p14:tracePt t="57627" x="2555875" y="5518150"/>
          <p14:tracePt t="57627" x="2543175" y="5530850"/>
          <p14:tracePt t="57630" x="2535238" y="5530850"/>
          <p14:tracePt t="57632" x="2514600" y="5530850"/>
          <p14:tracePt t="57634" x="2501900" y="5530850"/>
          <p14:tracePt t="57636" x="2492375" y="5530850"/>
          <p14:tracePt t="57638" x="2471738" y="5530850"/>
          <p14:tracePt t="57641" x="2451100" y="5530850"/>
          <p14:tracePt t="57644" x="2436813" y="5530850"/>
          <p14:tracePt t="57647" x="2416175" y="5530850"/>
          <p14:tracePt t="57650" x="2395538" y="5530850"/>
          <p14:tracePt t="57655" x="2365375" y="5530850"/>
          <p14:tracePt t="57659" x="2344738" y="5530850"/>
          <p14:tracePt t="57661" x="2330450" y="5530850"/>
          <p14:tracePt t="57664" x="2309813" y="5530850"/>
          <p14:tracePt t="57665" x="2301875" y="5530850"/>
          <p14:tracePt t="57668" x="2289175" y="5530850"/>
          <p14:tracePt t="57670" x="2279650" y="5530850"/>
          <p14:tracePt t="57672" x="2266950" y="5538788"/>
          <p14:tracePt t="57674" x="2259013" y="5538788"/>
          <p14:tracePt t="57677" x="2246313" y="5538788"/>
          <p14:tracePt t="57679" x="2238375" y="5538788"/>
          <p14:tracePt t="57681" x="2224088" y="5538788"/>
          <p14:tracePt t="57684" x="2216150" y="5538788"/>
          <p14:tracePt t="57687" x="2203450" y="5538788"/>
          <p14:tracePt t="57689" x="2195513" y="5538788"/>
          <p14:tracePt t="57692" x="2182813" y="5538788"/>
          <p14:tracePt t="57695" x="2173288" y="5538788"/>
          <p14:tracePt t="57698" x="2160588" y="5538788"/>
          <p14:tracePt t="57702" x="2152650" y="5538788"/>
          <p14:tracePt t="57706" x="2139950" y="5538788"/>
          <p14:tracePt t="57709" x="2132013" y="5538788"/>
          <p14:tracePt t="57716" x="2117725" y="5530850"/>
          <p14:tracePt t="57723" x="2109788" y="5530850"/>
          <p14:tracePt t="57744" x="2097088" y="5530850"/>
          <p14:tracePt t="57809" x="2097088" y="5522913"/>
          <p14:tracePt t="57814" x="2089150" y="5522913"/>
          <p14:tracePt t="57817" x="2089150" y="5508625"/>
          <p14:tracePt t="57822" x="2076450" y="5508625"/>
          <p14:tracePt t="57824" x="2076450" y="5500688"/>
          <p14:tracePt t="57833" x="2066925" y="5500688"/>
          <p14:tracePt t="57836" x="2066925" y="5487988"/>
          <p14:tracePt t="57843" x="2054225" y="5487988"/>
          <p14:tracePt t="57862" x="2054225" y="5480050"/>
          <p14:tracePt t="57872" x="2046288" y="5480050"/>
          <p14:tracePt t="57889" x="2033588" y="5480050"/>
          <p14:tracePt t="57897" x="2033588" y="5467350"/>
          <p14:tracePt t="57901" x="2025650" y="5467350"/>
          <p14:tracePt t="57917" x="2011363" y="5467350"/>
          <p14:tracePt t="57934" x="2003425" y="5467350"/>
          <p14:tracePt t="57945" x="1990725" y="5467350"/>
          <p14:tracePt t="57955" x="1982788" y="5467350"/>
          <p14:tracePt t="57964" x="1970088" y="5467350"/>
          <p14:tracePt t="57974" x="1970088" y="5475288"/>
          <p14:tracePt t="57979" x="1960563" y="5475288"/>
          <p14:tracePt t="58005" x="1970088" y="5475288"/>
          <p14:tracePt t="58013" x="1978025" y="5475288"/>
          <p14:tracePt t="58018" x="1978025" y="5467350"/>
          <p14:tracePt t="58023" x="1990725" y="5467350"/>
          <p14:tracePt t="58038" x="1998663" y="5467350"/>
          <p14:tracePt t="58064" x="2011363" y="5467350"/>
          <p14:tracePt t="58079" x="2020888" y="5467350"/>
          <p14:tracePt t="58095" x="2033588" y="5467350"/>
          <p14:tracePt t="58104" x="2041525" y="5457825"/>
          <p14:tracePt t="58115" x="2054225" y="5457825"/>
          <p14:tracePt t="58121" x="2063750" y="5457825"/>
          <p14:tracePt t="58124" x="2063750" y="5445125"/>
          <p14:tracePt t="58127" x="2076450" y="5445125"/>
          <p14:tracePt t="58131" x="2084388" y="5445125"/>
          <p14:tracePt t="58136" x="2097088" y="5437188"/>
          <p14:tracePt t="58140" x="2105025" y="5437188"/>
          <p14:tracePt t="58143" x="2117725" y="5437188"/>
          <p14:tracePt t="58147" x="2127250" y="5437188"/>
          <p14:tracePt t="58151" x="2139950" y="5437188"/>
          <p14:tracePt t="58153" x="2147888" y="5424488"/>
          <p14:tracePt t="58157" x="2160588" y="5424488"/>
          <p14:tracePt t="58160" x="2170113" y="5424488"/>
          <p14:tracePt t="58163" x="2182813" y="5424488"/>
          <p14:tracePt t="58166" x="2190750" y="5424488"/>
          <p14:tracePt t="58168" x="2203450" y="5424488"/>
          <p14:tracePt t="58171" x="2211388" y="5424488"/>
          <p14:tracePt t="58175" x="2224088" y="5424488"/>
          <p14:tracePt t="58179" x="2233613" y="5424488"/>
          <p14:tracePt t="58182" x="2246313" y="5424488"/>
          <p14:tracePt t="58186" x="2254250" y="5424488"/>
          <p14:tracePt t="58188" x="2266950" y="5424488"/>
          <p14:tracePt t="58191" x="2276475" y="5432425"/>
          <p14:tracePt t="58194" x="2289175" y="5432425"/>
          <p14:tracePt t="58197" x="2297113" y="5432425"/>
          <p14:tracePt t="58200" x="2309813" y="5432425"/>
          <p14:tracePt t="58201" x="2317750" y="5432425"/>
          <p14:tracePt t="58205" x="2330450" y="5432425"/>
          <p14:tracePt t="58207" x="2339975" y="5432425"/>
          <p14:tracePt t="58210" x="2352675" y="5445125"/>
          <p14:tracePt t="58212" x="2360613" y="5445125"/>
          <p14:tracePt t="58214" x="2373313" y="5445125"/>
          <p14:tracePt t="58217" x="2382838" y="5445125"/>
          <p14:tracePt t="58221" x="2395538" y="5445125"/>
          <p14:tracePt t="58223" x="2403475" y="5445125"/>
          <p14:tracePt t="58226" x="2416175" y="5445125"/>
          <p14:tracePt t="58228" x="2424113" y="5445125"/>
          <p14:tracePt t="58231" x="2436813" y="5445125"/>
          <p14:tracePt t="58233" x="2446338" y="5445125"/>
          <p14:tracePt t="58235" x="2459038" y="5445125"/>
          <p14:tracePt t="58238" x="2466975" y="5445125"/>
          <p14:tracePt t="58241" x="2479675" y="5445125"/>
          <p14:tracePt t="58244" x="2489200" y="5445125"/>
          <p14:tracePt t="58249" x="2509838" y="5445125"/>
          <p14:tracePt t="58251" x="2522538" y="5445125"/>
          <p14:tracePt t="58254" x="2530475" y="5445125"/>
          <p14:tracePt t="58258" x="2543175" y="5445125"/>
          <p14:tracePt t="58261" x="2552700" y="5445125"/>
          <p14:tracePt t="58264" x="2565400" y="5445125"/>
          <p14:tracePt t="58268" x="2573338" y="5445125"/>
          <p14:tracePt t="58272" x="2586038" y="5445125"/>
          <p14:tracePt t="58273" x="2586038" y="5437188"/>
          <p14:tracePt t="58276" x="2595563" y="5437188"/>
          <p14:tracePt t="58278" x="2608263" y="5437188"/>
          <p14:tracePt t="58282" x="2616200" y="5437188"/>
          <p14:tracePt t="58286" x="2628900" y="5424488"/>
          <p14:tracePt t="58290" x="2636838" y="5424488"/>
          <p14:tracePt t="58294" x="2649538" y="5416550"/>
          <p14:tracePt t="58297" x="2659063" y="5416550"/>
          <p14:tracePt t="58300" x="2671763" y="5416550"/>
          <p14:tracePt t="58303" x="2679700" y="5416550"/>
          <p14:tracePt t="58305" x="2692400" y="5402263"/>
          <p14:tracePt t="58310" x="2701925" y="5402263"/>
          <p14:tracePt t="58312" x="2714625" y="5402263"/>
          <p14:tracePt t="58315" x="2722563" y="5402263"/>
          <p14:tracePt t="58317" x="2735263" y="5394325"/>
          <p14:tracePt t="58321" x="2743200" y="5394325"/>
          <p14:tracePt t="58324" x="2755900" y="5394325"/>
          <p14:tracePt t="58326" x="2765425" y="5394325"/>
          <p14:tracePt t="58329" x="2778125" y="5394325"/>
          <p14:tracePt t="58331" x="2786063" y="5394325"/>
          <p14:tracePt t="58334" x="2798763" y="5394325"/>
          <p14:tracePt t="58337" x="2808288" y="5381625"/>
          <p14:tracePt t="58341" x="2820988" y="5381625"/>
          <p14:tracePt t="58342" x="2828925" y="5381625"/>
          <p14:tracePt t="58346" x="2841625" y="5381625"/>
          <p14:tracePt t="58349" x="2849563" y="5381625"/>
          <p14:tracePt t="58353" x="2862263" y="5381625"/>
          <p14:tracePt t="58356" x="2871788" y="5381625"/>
          <p14:tracePt t="58359" x="2884488" y="5381625"/>
          <p14:tracePt t="58363" x="2892425" y="5381625"/>
          <p14:tracePt t="58367" x="2905125" y="5381625"/>
          <p14:tracePt t="58373" x="2914650" y="5373688"/>
          <p14:tracePt t="58378" x="2927350" y="5373688"/>
          <p14:tracePt t="58387" x="2935288" y="5373688"/>
          <p14:tracePt t="58394" x="2947988" y="5373688"/>
          <p14:tracePt t="58461" x="2955925" y="5373688"/>
          <p14:tracePt t="58466" x="2968625" y="5373688"/>
          <p14:tracePt t="58476" x="2978150" y="5373688"/>
          <p14:tracePt t="58482" x="2990850" y="5373688"/>
          <p14:tracePt t="58486" x="2998788" y="5373688"/>
          <p14:tracePt t="58492" x="3011488" y="5373688"/>
          <p14:tracePt t="58499" x="3021013" y="5373688"/>
          <p14:tracePt t="58503" x="3033713" y="5373688"/>
          <p14:tracePt t="58509" x="3041650" y="5381625"/>
          <p14:tracePt t="58513" x="3054350" y="5381625"/>
          <p14:tracePt t="58519" x="3062288" y="5381625"/>
          <p14:tracePt t="58524" x="3074988" y="5381625"/>
          <p14:tracePt t="58528" x="3074988" y="5389563"/>
          <p14:tracePt t="58530" x="3084513" y="5389563"/>
          <p14:tracePt t="58534" x="3097213" y="5389563"/>
          <p14:tracePt t="58541" x="3105150" y="5402263"/>
          <p14:tracePt t="58546" x="3117850" y="5402263"/>
          <p14:tracePt t="58551" x="3127375" y="5402263"/>
          <p14:tracePt t="58554" x="3127375" y="5411788"/>
          <p14:tracePt t="58557" x="3140075" y="5411788"/>
          <p14:tracePt t="58563" x="3148013" y="5411788"/>
          <p14:tracePt t="58567" x="3160713" y="5411788"/>
          <p14:tracePt t="58572" x="3168650" y="5411788"/>
          <p14:tracePt t="58573" x="3168650" y="5424488"/>
          <p14:tracePt t="58576" x="3181350" y="5424488"/>
          <p14:tracePt t="58580" x="3190875" y="5424488"/>
          <p14:tracePt t="58584" x="3203575" y="5424488"/>
          <p14:tracePt t="58588" x="3211513" y="5424488"/>
          <p14:tracePt t="58592" x="3224213" y="5424488"/>
          <p14:tracePt t="58595" x="3233738" y="5424488"/>
          <p14:tracePt t="58599" x="3246438" y="5432425"/>
          <p14:tracePt t="58603" x="3254375" y="5432425"/>
          <p14:tracePt t="58607" x="3267075" y="5432425"/>
          <p14:tracePt t="58612" x="3275013" y="5432425"/>
          <p14:tracePt t="58619" x="3287713" y="5432425"/>
          <p14:tracePt t="58625" x="3297238" y="5432425"/>
          <p14:tracePt t="58631" x="3309938" y="5432425"/>
          <p14:tracePt t="58637" x="3317875" y="5432425"/>
          <p14:tracePt t="58643" x="3330575" y="5432425"/>
          <p14:tracePt t="58648" x="3340100" y="5432425"/>
          <p14:tracePt t="58652" x="3352800" y="5432425"/>
          <p14:tracePt t="58656" x="3360738" y="5432425"/>
          <p14:tracePt t="58660" x="3373438" y="5432425"/>
          <p14:tracePt t="58666" x="3381375" y="5424488"/>
          <p14:tracePt t="58668" x="3394075" y="5424488"/>
          <p14:tracePt t="58670" x="3403600" y="5424488"/>
          <p14:tracePt t="58674" x="3416300" y="5424488"/>
          <p14:tracePt t="58681" x="3436938" y="5424488"/>
          <p14:tracePt t="58685" x="3446463" y="5424488"/>
          <p14:tracePt t="58688" x="3459163" y="5424488"/>
          <p14:tracePt t="58692" x="3467100" y="5424488"/>
          <p14:tracePt t="58695" x="3479800" y="5424488"/>
          <p14:tracePt t="58698" x="3487738" y="5424488"/>
          <p14:tracePt t="58700" x="3500438" y="5424488"/>
          <p14:tracePt t="58705" x="3509963" y="5424488"/>
          <p14:tracePt t="58708" x="3522663" y="5424488"/>
          <p14:tracePt t="58718" x="3543300" y="5432425"/>
          <p14:tracePt t="58728" x="3552825" y="5432425"/>
          <p14:tracePt t="58740" x="3565525" y="5432425"/>
          <p14:tracePt t="58753" x="3573463" y="5432425"/>
          <p14:tracePt t="58759" x="3586163" y="5432425"/>
          <p14:tracePt t="58768" x="3594100" y="5432425"/>
          <p14:tracePt t="58771" x="3606800" y="5432425"/>
          <p14:tracePt t="58777" x="3616325" y="5432425"/>
          <p14:tracePt t="58781" x="3629025" y="5432425"/>
          <p14:tracePt t="58787" x="3636963" y="5432425"/>
          <p14:tracePt t="58790" x="3649663" y="5432425"/>
          <p14:tracePt t="58797" x="3659188" y="5432425"/>
          <p14:tracePt t="58798" x="3671888" y="5432425"/>
          <p14:tracePt t="58803" x="3679825" y="5432425"/>
          <p14:tracePt t="58806" x="3692525" y="5432425"/>
          <p14:tracePt t="58811" x="3700463" y="5432425"/>
          <p14:tracePt t="58815" x="3713163" y="5432425"/>
          <p14:tracePt t="58820" x="3722688" y="5432425"/>
          <p14:tracePt t="58824" x="3735388" y="5432425"/>
          <p14:tracePt t="58834" x="3743325" y="5432425"/>
          <p14:tracePt t="58840" x="3756025" y="5432425"/>
          <p14:tracePt t="58848" x="3756025" y="5445125"/>
          <p14:tracePt t="58856" x="3765550" y="5445125"/>
          <p14:tracePt t="58896" x="3786188" y="5445125"/>
          <p14:tracePt t="58899" x="3798888" y="5445125"/>
          <p14:tracePt t="58918" x="3806825" y="5445125"/>
          <p14:tracePt t="58932" x="3819525" y="5445125"/>
          <p14:tracePt t="58950" x="3829050" y="5445125"/>
          <p14:tracePt t="58961" x="3841750" y="5454650"/>
          <p14:tracePt t="58974" x="3849688" y="5454650"/>
          <p14:tracePt t="58986" x="3862388" y="5454650"/>
          <p14:tracePt t="58997" x="3871913" y="5454650"/>
          <p14:tracePt t="59004" x="3884613" y="5454650"/>
          <p14:tracePt t="59014" x="3892550" y="5454650"/>
          <p14:tracePt t="59019" x="3905250" y="5454650"/>
          <p14:tracePt t="59026" x="3913188" y="5454650"/>
          <p14:tracePt t="59032" x="3925888" y="5454650"/>
          <p14:tracePt t="59038" x="3935413" y="5454650"/>
          <p14:tracePt t="59045" x="3948113" y="5454650"/>
          <p14:tracePt t="59051" x="3956050" y="5454650"/>
          <p14:tracePt t="59057" x="3968750" y="5454650"/>
          <p14:tracePt t="59065" x="3978275" y="5454650"/>
          <p14:tracePt t="59072" x="3990975" y="5454650"/>
          <p14:tracePt t="59084" x="3998913" y="5454650"/>
          <p14:tracePt t="59090" x="4011613" y="5454650"/>
          <p14:tracePt t="59100" x="4019550" y="5454650"/>
          <p14:tracePt t="59103" x="4032250" y="5454650"/>
          <p14:tracePt t="59108" x="4041775" y="5454650"/>
          <p14:tracePt t="59113" x="4054475" y="5454650"/>
          <p14:tracePt t="59118" x="4062413" y="5454650"/>
          <p14:tracePt t="59122" x="4075113" y="5454650"/>
          <p14:tracePt t="59128" x="4084638" y="5454650"/>
          <p14:tracePt t="59131" x="4097338" y="5454650"/>
          <p14:tracePt t="59137" x="4105275" y="5454650"/>
          <p14:tracePt t="59140" x="4117975" y="5454650"/>
          <p14:tracePt t="59147" x="4125913" y="5454650"/>
          <p14:tracePt t="59153" x="4138613" y="5454650"/>
          <p14:tracePt t="59155" x="4148138" y="5454650"/>
          <p14:tracePt t="59161" x="4160838" y="5454650"/>
          <p14:tracePt t="59167" x="4168775" y="5454650"/>
          <p14:tracePt t="59175" x="4181475" y="5454650"/>
          <p14:tracePt t="59188" x="4189413" y="5454650"/>
          <p14:tracePt t="59201" x="4203700" y="5454650"/>
          <p14:tracePt t="59220" x="4211638" y="5454650"/>
          <p14:tracePt t="59228" x="4224338" y="5454650"/>
          <p14:tracePt t="59233" x="4224338" y="5445125"/>
          <p14:tracePt t="59239" x="4232275" y="5445125"/>
          <p14:tracePt t="59250" x="4244975" y="5445125"/>
          <p14:tracePt t="59264" x="4254500" y="5437188"/>
          <p14:tracePt t="59276" x="4267200" y="5437188"/>
          <p14:tracePt t="59285" x="4275138" y="5437188"/>
          <p14:tracePt t="59292" x="4287838" y="5437188"/>
          <p14:tracePt t="59301" x="4295775" y="5437188"/>
          <p14:tracePt t="59314" x="4310063" y="5437188"/>
          <p14:tracePt t="59333" x="4318000" y="5437188"/>
          <p14:tracePt t="59347" x="4330700" y="5437188"/>
          <p14:tracePt t="59356" x="4330700" y="5424488"/>
          <p14:tracePt t="59363" x="4338638" y="5416550"/>
          <p14:tracePt t="59369" x="4351338" y="5416550"/>
          <p14:tracePt t="59372" x="4351338" y="5402263"/>
          <p14:tracePt t="59381" x="4351338" y="5394325"/>
          <p14:tracePt t="59382" x="4360863" y="5394325"/>
          <p14:tracePt t="59391" x="4373563" y="5394325"/>
          <p14:tracePt t="59392" x="4373563" y="5381625"/>
          <p14:tracePt t="59604" x="4381500" y="5381625"/>
          <p14:tracePt t="59609" x="4381500" y="5373688"/>
          <p14:tracePt t="59617" x="4394200" y="5373688"/>
          <p14:tracePt t="59625" x="4394200" y="5360988"/>
          <p14:tracePt t="59854" x="4386263" y="5360988"/>
          <p14:tracePt t="59865" x="4373563" y="5360988"/>
          <p14:tracePt t="59867" x="4364038" y="5360988"/>
          <p14:tracePt t="59869" x="4364038" y="5368925"/>
          <p14:tracePt t="59871" x="4351338" y="5368925"/>
          <p14:tracePt t="59876" x="4343400" y="5368925"/>
          <p14:tracePt t="59881" x="4330700" y="5368925"/>
          <p14:tracePt t="59885" x="4322763" y="5368925"/>
          <p14:tracePt t="59891" x="4310063" y="5368925"/>
          <p14:tracePt t="59935" x="4257675" y="5381625"/>
          <p14:tracePt t="59945" x="4244975" y="5381625"/>
          <p14:tracePt t="59957" x="4237038" y="5381625"/>
          <p14:tracePt t="59963" x="4237038" y="5389563"/>
          <p14:tracePt t="59973" x="4224338" y="5389563"/>
          <p14:tracePt t="59987" x="4216400" y="5389563"/>
          <p14:tracePt t="60059" x="4203700" y="5389563"/>
          <p14:tracePt t="60064" x="4203700" y="5402263"/>
          <p14:tracePt t="60069" x="4194175" y="5402263"/>
          <p14:tracePt t="60076" x="4194175" y="5411788"/>
          <p14:tracePt t="60084" x="4181475" y="5411788"/>
          <p14:tracePt t="60087" x="4181475" y="5424488"/>
          <p14:tracePt t="60094" x="4173538" y="5432425"/>
          <p14:tracePt t="60104" x="4160838" y="5445125"/>
          <p14:tracePt t="60118" x="4160838" y="5454650"/>
          <p14:tracePt t="60309" x="4168775" y="5454650"/>
          <p14:tracePt t="60314" x="4181475" y="5454650"/>
          <p14:tracePt t="60318" x="4189413" y="5454650"/>
          <p14:tracePt t="60320" x="4203700" y="5454650"/>
          <p14:tracePt t="60324" x="4211638" y="5454650"/>
          <p14:tracePt t="60326" x="4224338" y="5454650"/>
          <p14:tracePt t="60329" x="4232275" y="5454650"/>
          <p14:tracePt t="60332" x="4244975" y="5454650"/>
          <p14:tracePt t="60335" x="4254500" y="5454650"/>
          <p14:tracePt t="60338" x="4267200" y="5454650"/>
          <p14:tracePt t="60342" x="4275138" y="5454650"/>
          <p14:tracePt t="60345" x="4287838" y="5454650"/>
          <p14:tracePt t="60348" x="4295775" y="5454650"/>
          <p14:tracePt t="60351" x="4310063" y="5454650"/>
          <p14:tracePt t="60354" x="4318000" y="5454650"/>
          <p14:tracePt t="60358" x="4330700" y="5454650"/>
          <p14:tracePt t="60360" x="4338638" y="5454650"/>
          <p14:tracePt t="60366" x="4351338" y="5454650"/>
          <p14:tracePt t="60372" x="4360863" y="5454650"/>
          <p14:tracePt t="60375" x="4373563" y="5454650"/>
          <p14:tracePt t="60380" x="4381500" y="5454650"/>
          <p14:tracePt t="60381" x="4394200" y="5454650"/>
          <p14:tracePt t="60387" x="4402138" y="5454650"/>
          <p14:tracePt t="60391" x="4416425" y="5454650"/>
          <p14:tracePt t="60397" x="4424363" y="5454650"/>
          <p14:tracePt t="60400" x="4437063" y="5454650"/>
          <p14:tracePt t="60405" x="4445000" y="5454650"/>
          <p14:tracePt t="60407" x="4457700" y="5454650"/>
          <p14:tracePt t="60410" x="4467225" y="5454650"/>
          <p14:tracePt t="60412" x="4479925" y="5454650"/>
          <p14:tracePt t="60414" x="4487863" y="5454650"/>
          <p14:tracePt t="60416" x="4500563" y="5454650"/>
          <p14:tracePt t="60417" x="4508500" y="5454650"/>
          <p14:tracePt t="60418" x="4522788" y="5454650"/>
          <p14:tracePt t="60421" x="4530725" y="5454650"/>
          <p14:tracePt t="60421" x="4543425" y="5454650"/>
          <p14:tracePt t="60423" x="4551363" y="5454650"/>
          <p14:tracePt t="60424" x="4564063" y="5454650"/>
          <p14:tracePt t="60426" x="4573588" y="5454650"/>
          <p14:tracePt t="60426" x="4586288" y="5467350"/>
          <p14:tracePt t="60430" x="4606925" y="5467350"/>
          <p14:tracePt t="60431" x="4614863" y="5467350"/>
          <p14:tracePt t="60432" x="4629150" y="5475288"/>
          <p14:tracePt t="60433" x="4637088" y="5475288"/>
          <p14:tracePt t="60434" x="4649788" y="5475288"/>
          <p14:tracePt t="60436" x="4670425" y="5475288"/>
          <p14:tracePt t="60438" x="4679950" y="5475288"/>
          <p14:tracePt t="60439" x="4692650" y="5475288"/>
          <p14:tracePt t="60441" x="4700588" y="5475288"/>
          <p14:tracePt t="60441" x="4713288" y="5475288"/>
          <p14:tracePt t="60442" x="4721225" y="5475288"/>
          <p14:tracePt t="60443" x="4733925" y="5475288"/>
          <p14:tracePt t="60444" x="4743450" y="5475288"/>
          <p14:tracePt t="60445" x="4764088" y="5475288"/>
          <p14:tracePt t="60446" x="4776788" y="5487988"/>
          <p14:tracePt t="60448" x="4799013" y="5487988"/>
          <p14:tracePt t="60449" x="4806950" y="5487988"/>
          <p14:tracePt t="60450" x="4827588" y="5487988"/>
          <p14:tracePt t="60451" x="4849813" y="5487988"/>
          <p14:tracePt t="60453" x="4883150" y="5487988"/>
          <p14:tracePt t="60454" x="4905375" y="5487988"/>
          <p14:tracePt t="60456" x="4913313" y="5487988"/>
          <p14:tracePt t="60456" x="4933950" y="5487988"/>
          <p14:tracePt t="60457" x="4956175" y="5487988"/>
          <p14:tracePt t="60458" x="4976813" y="5487988"/>
          <p14:tracePt t="60459" x="4989513" y="5487988"/>
          <p14:tracePt t="60460" x="5011738" y="5487988"/>
          <p14:tracePt t="60461" x="5032375" y="5487988"/>
          <p14:tracePt t="60462" x="5053013" y="5487988"/>
          <p14:tracePt t="60463" x="5075238" y="5487988"/>
          <p14:tracePt t="60464" x="5095875" y="5487988"/>
          <p14:tracePt t="60465" x="5118100" y="5487988"/>
          <p14:tracePt t="60466" x="5138738" y="5487988"/>
          <p14:tracePt t="60467" x="5159375" y="5487988"/>
          <p14:tracePt t="60468" x="5181600" y="5487988"/>
          <p14:tracePt t="60470" x="5211763" y="5487988"/>
          <p14:tracePt t="60471" x="5232400" y="5487988"/>
          <p14:tracePt t="60472" x="5253038" y="5487988"/>
          <p14:tracePt t="60473" x="5275263" y="5487988"/>
          <p14:tracePt t="60474" x="5295900" y="5487988"/>
          <p14:tracePt t="60475" x="5318125" y="5487988"/>
          <p14:tracePt t="60476" x="5338763" y="5487988"/>
          <p14:tracePt t="60477" x="5359400" y="5487988"/>
          <p14:tracePt t="60478" x="5381625" y="5487988"/>
          <p14:tracePt t="60479" x="5402263" y="5487988"/>
          <p14:tracePt t="60480" x="5424488" y="5487988"/>
          <p14:tracePt t="60482" x="5437188" y="5487988"/>
          <p14:tracePt t="60482" x="5457825" y="5487988"/>
          <p14:tracePt t="60483" x="5478463" y="5487988"/>
          <p14:tracePt t="60484" x="5500688" y="5487988"/>
          <p14:tracePt t="60485" x="5521325" y="5487988"/>
          <p14:tracePt t="60486" x="5543550" y="5487988"/>
          <p14:tracePt t="60487" x="5564188" y="5487988"/>
          <p14:tracePt t="60488" x="5584825" y="5487988"/>
          <p14:tracePt t="60490" x="5614988" y="5487988"/>
          <p14:tracePt t="60491" x="5637213" y="5487988"/>
          <p14:tracePt t="60492" x="5649913" y="5487988"/>
          <p14:tracePt t="60493" x="5670550" y="5480050"/>
          <p14:tracePt t="60494" x="5691188" y="5480050"/>
          <p14:tracePt t="60496" x="5721350" y="5480050"/>
          <p14:tracePt t="60497" x="5743575" y="5480050"/>
          <p14:tracePt t="60499" x="5776913" y="5480050"/>
          <p14:tracePt t="60501" x="5797550" y="5480050"/>
          <p14:tracePt t="60502" x="5819775" y="5480050"/>
          <p14:tracePt t="60503" x="5840413" y="5480050"/>
          <p14:tracePt t="60504" x="5849938" y="5467350"/>
          <p14:tracePt t="60505" x="5862638" y="5467350"/>
          <p14:tracePt t="60506" x="5883275" y="5467350"/>
          <p14:tracePt t="60508" x="5903913" y="5467350"/>
          <p14:tracePt t="60509" x="5913438" y="5467350"/>
          <p14:tracePt t="60510" x="5934075" y="5467350"/>
          <p14:tracePt t="60512" x="5956300" y="5467350"/>
          <p14:tracePt t="60514" x="5976938" y="5457825"/>
          <p14:tracePt t="60515" x="5989638" y="5457825"/>
          <p14:tracePt t="60516" x="5997575" y="5457825"/>
          <p14:tracePt t="60517" x="6010275" y="5457825"/>
          <p14:tracePt t="60518" x="6019800" y="5457825"/>
          <p14:tracePt t="60519" x="6032500" y="5457825"/>
          <p14:tracePt t="60520" x="6040438" y="5457825"/>
          <p14:tracePt t="60522" x="6062663" y="5457825"/>
          <p14:tracePt t="60524" x="6075363" y="5457825"/>
          <p14:tracePt t="60525" x="6083300" y="5457825"/>
          <p14:tracePt t="60527" x="6096000" y="5445125"/>
          <p14:tracePt t="60528" x="6103938" y="5445125"/>
          <p14:tracePt t="60530" x="6116638" y="5445125"/>
          <p14:tracePt t="60532" x="6126163" y="5445125"/>
          <p14:tracePt t="60532" x="6138863" y="5445125"/>
          <p14:tracePt t="60535" x="6146800" y="5445125"/>
          <p14:tracePt t="60536" x="6159500" y="5445125"/>
          <p14:tracePt t="60537" x="6169025" y="5445125"/>
          <p14:tracePt t="60539" x="6181725" y="5445125"/>
          <p14:tracePt t="60542" x="6189663" y="5437188"/>
          <p14:tracePt t="60542" x="6202363" y="5437188"/>
          <p14:tracePt t="60546" x="6210300" y="5437188"/>
          <p14:tracePt t="60546" x="6223000" y="5437188"/>
          <p14:tracePt t="60550" x="6232525" y="5437188"/>
          <p14:tracePt t="60551" x="6245225" y="5437188"/>
          <p14:tracePt t="60554" x="6253163" y="5424488"/>
          <p14:tracePt t="60556" x="6265863" y="5424488"/>
          <p14:tracePt t="60559" x="6275388" y="5424488"/>
          <p14:tracePt t="60561" x="6288088" y="5424488"/>
          <p14:tracePt t="60563" x="6296025" y="5424488"/>
          <p14:tracePt t="60564" x="6308725" y="5424488"/>
          <p14:tracePt t="60569" x="6316663" y="5424488"/>
          <p14:tracePt t="60573" x="6338888" y="5424488"/>
          <p14:tracePt t="60578" x="6372225" y="5424488"/>
          <p14:tracePt t="60581" x="6381750" y="5424488"/>
          <p14:tracePt t="60584" x="6394450" y="5424488"/>
          <p14:tracePt t="60586" x="6402388" y="5424488"/>
          <p14:tracePt t="60588" x="6415088" y="5424488"/>
          <p14:tracePt t="60592" x="6435725" y="5424488"/>
          <p14:tracePt t="60595" x="6445250" y="5424488"/>
          <p14:tracePt t="60598" x="6465888" y="5424488"/>
          <p14:tracePt t="60599" x="6478588" y="5424488"/>
          <p14:tracePt t="60602" x="6488113" y="5424488"/>
          <p14:tracePt t="60604" x="6500813" y="5424488"/>
          <p14:tracePt t="60606" x="6508750" y="5424488"/>
          <p14:tracePt t="60609" x="6521450" y="5424488"/>
          <p14:tracePt t="60611" x="6529388" y="5424488"/>
          <p14:tracePt t="60613" x="6542088" y="5424488"/>
          <p14:tracePt t="60616" x="6551613" y="5424488"/>
          <p14:tracePt t="60619" x="6564313" y="5424488"/>
          <p14:tracePt t="60622" x="6572250" y="5424488"/>
          <p14:tracePt t="60625" x="6584950" y="5424488"/>
          <p14:tracePt t="60628" x="6594475" y="5424488"/>
          <p14:tracePt t="60631" x="6607175" y="5424488"/>
          <p14:tracePt t="60637" x="6627813" y="5424488"/>
          <p14:tracePt t="60639" x="6635750" y="5424488"/>
          <p14:tracePt t="60646" x="6648450" y="5416550"/>
          <p14:tracePt t="60648" x="6657975" y="5416550"/>
          <p14:tracePt t="60653" x="6678613" y="5416550"/>
          <p14:tracePt t="60657" x="6691313" y="5402263"/>
          <p14:tracePt t="60660" x="6700838" y="5402263"/>
          <p14:tracePt t="60664" x="6713538" y="5402263"/>
          <p14:tracePt t="60672" x="6742113" y="5394325"/>
          <p14:tracePt t="60673" x="6754813" y="5394325"/>
          <p14:tracePt t="60675" x="6764338" y="5394325"/>
          <p14:tracePt t="60676" x="6764338" y="5381625"/>
          <p14:tracePt t="60677" x="6777038" y="5381625"/>
          <p14:tracePt t="60681" x="6784975" y="5381625"/>
          <p14:tracePt t="60684" x="6797675" y="5381625"/>
          <p14:tracePt t="60686" x="6807200" y="5373688"/>
          <p14:tracePt t="60689" x="6819900" y="5373688"/>
          <p14:tracePt t="60692" x="6827838" y="5373688"/>
          <p14:tracePt t="60695" x="6840538" y="5373688"/>
          <p14:tracePt t="60698" x="6848475" y="5373688"/>
          <p14:tracePt t="60701" x="6861175" y="5373688"/>
          <p14:tracePt t="60705" x="6870700" y="5360988"/>
          <p14:tracePt t="60708" x="6883400" y="5360988"/>
          <p14:tracePt t="60711" x="6891338" y="5360988"/>
          <p14:tracePt t="60714" x="6904038" y="5360988"/>
          <p14:tracePt t="60717" x="6913563" y="5360988"/>
          <p14:tracePt t="60720" x="6926263" y="5360988"/>
          <p14:tracePt t="60723" x="6934200" y="5360988"/>
          <p14:tracePt t="60725" x="6946900" y="5360988"/>
          <p14:tracePt t="60727" x="6954838" y="5360988"/>
          <p14:tracePt t="60730" x="6967538" y="5360988"/>
          <p14:tracePt t="60731" x="6977063" y="5360988"/>
          <p14:tracePt t="60732" x="6989763" y="5360988"/>
          <p14:tracePt t="60735" x="6997700" y="5360988"/>
          <p14:tracePt t="60738" x="7010400" y="5360988"/>
          <p14:tracePt t="60740" x="7018338" y="5360988"/>
          <p14:tracePt t="60742" x="7032625" y="5360988"/>
          <p14:tracePt t="60744" x="7040563" y="5360988"/>
          <p14:tracePt t="60745" x="7053263" y="5360988"/>
          <p14:tracePt t="60748" x="7061200" y="5360988"/>
          <p14:tracePt t="60749" x="7073900" y="5351463"/>
          <p14:tracePt t="60752" x="7083425" y="5351463"/>
          <p14:tracePt t="60753" x="7096125" y="5351463"/>
          <p14:tracePt t="60757" x="7104063" y="5351463"/>
          <p14:tracePt t="60757" x="7116763" y="5351463"/>
          <p14:tracePt t="60759" x="7124700" y="5351463"/>
          <p14:tracePt t="60761" x="7138988" y="5351463"/>
          <p14:tracePt t="60764" x="7146925" y="5351463"/>
          <p14:tracePt t="60765" x="7159625" y="5351463"/>
          <p14:tracePt t="60767" x="7167563" y="5351463"/>
          <p14:tracePt t="60768" x="7180263" y="5351463"/>
          <p14:tracePt t="60771" x="7189788" y="5351463"/>
          <p14:tracePt t="60772" x="7202488" y="5351463"/>
          <p14:tracePt t="60775" x="7223125" y="5351463"/>
          <p14:tracePt t="60779" x="7245350" y="5351463"/>
          <p14:tracePt t="60782" x="7253288" y="5351463"/>
          <p14:tracePt t="60782" x="7265988" y="5351463"/>
          <p14:tracePt t="60784" x="7273925" y="5351463"/>
          <p14:tracePt t="60787" x="7286625" y="5351463"/>
          <p14:tracePt t="60788" x="7296150" y="5351463"/>
          <p14:tracePt t="60791" x="7308850" y="5351463"/>
          <p14:tracePt t="60792" x="7316788" y="5351463"/>
          <p14:tracePt t="60794" x="7329488" y="5351463"/>
          <p14:tracePt t="60796" x="7337425" y="5351463"/>
          <p14:tracePt t="60797" x="7351713" y="5351463"/>
          <p14:tracePt t="60800" x="7359650" y="5351463"/>
          <p14:tracePt t="60802" x="7372350" y="5351463"/>
          <p14:tracePt t="60805" x="7380288" y="5351463"/>
          <p14:tracePt t="60807" x="7392988" y="5351463"/>
          <p14:tracePt t="60809" x="7402513" y="5351463"/>
          <p14:tracePt t="60811" x="7415213" y="5351463"/>
          <p14:tracePt t="60813" x="7423150" y="5351463"/>
          <p14:tracePt t="60816" x="7435850" y="5351463"/>
          <p14:tracePt t="60818" x="7443788" y="5351463"/>
          <p14:tracePt t="60821" x="7458075" y="5351463"/>
          <p14:tracePt t="60822" x="7466013" y="5351463"/>
          <p14:tracePt t="60826" x="7478713" y="5351463"/>
          <p14:tracePt t="60827" x="7486650" y="5351463"/>
          <p14:tracePt t="60830" x="7499350" y="5351463"/>
          <p14:tracePt t="60831" x="7508875" y="5351463"/>
          <p14:tracePt t="60835" x="7508875" y="5338763"/>
          <p14:tracePt t="60835" x="7521575" y="5338763"/>
          <p14:tracePt t="60837" x="7529513" y="5338763"/>
          <p14:tracePt t="60841" x="7542213" y="5338763"/>
          <p14:tracePt t="60843" x="7550150" y="5338763"/>
          <p14:tracePt t="60846" x="7562850" y="5338763"/>
          <p14:tracePt t="60850" x="7572375" y="5338763"/>
          <p14:tracePt t="60853" x="7585075" y="5338763"/>
          <p14:tracePt t="60857" x="7593013" y="5330825"/>
          <p14:tracePt t="60857" x="7605713" y="5330825"/>
          <p14:tracePt t="60860" x="7615238" y="5330825"/>
          <p14:tracePt t="60864" x="7627938" y="5330825"/>
          <p14:tracePt t="60869" x="7635875" y="5330825"/>
          <p14:tracePt t="60873" x="7648575" y="5330825"/>
          <p14:tracePt t="60875" x="7656513" y="5330825"/>
          <p14:tracePt t="60878" x="7669213" y="5330825"/>
          <p14:tracePt t="60882" x="7678738" y="5330825"/>
          <p14:tracePt t="60883" x="7691438" y="5330825"/>
          <p14:tracePt t="60886" x="7699375" y="5330825"/>
          <p14:tracePt t="60890" x="7721600" y="5330825"/>
          <p14:tracePt t="60892" x="7734300" y="5330825"/>
          <p14:tracePt t="60895" x="7742238" y="5330825"/>
          <p14:tracePt t="60897" x="7754938" y="5330825"/>
          <p14:tracePt t="60900" x="7762875" y="5330825"/>
          <p14:tracePt t="60901" x="7775575" y="5330825"/>
          <p14:tracePt t="60905" x="7785100" y="5330825"/>
          <p14:tracePt t="60906" x="7797800" y="5330825"/>
          <p14:tracePt t="60908" x="7805738" y="5330825"/>
          <p14:tracePt t="60910" x="7818438" y="5330825"/>
          <p14:tracePt t="60912" x="7827963" y="5330825"/>
          <p14:tracePt t="60915" x="7840663" y="5330825"/>
          <p14:tracePt t="60916" x="7848600" y="5338763"/>
          <p14:tracePt t="60919" x="7861300" y="5338763"/>
          <p14:tracePt t="60920" x="7869238" y="5338763"/>
          <p14:tracePt t="60922" x="7881938" y="5338763"/>
          <p14:tracePt t="60924" x="7891463" y="5348288"/>
          <p14:tracePt t="60932" x="7912100" y="5348288"/>
          <p14:tracePt t="60933" x="7924800" y="5348288"/>
          <p14:tracePt t="60935" x="7934325" y="5348288"/>
          <p14:tracePt t="60939" x="7947025" y="5348288"/>
          <p14:tracePt t="60942" x="7954963" y="5360988"/>
          <p14:tracePt t="60945" x="7967663" y="5360988"/>
          <p14:tracePt t="60949" x="7975600" y="5360988"/>
          <p14:tracePt t="60953" x="7988300" y="5360988"/>
          <p14:tracePt t="60957" x="7997825" y="5360988"/>
          <p14:tracePt t="60961" x="8010525" y="5360988"/>
          <p14:tracePt t="60965" x="8018463" y="5360988"/>
          <p14:tracePt t="60967" x="8031163" y="5360988"/>
          <p14:tracePt t="60970" x="8040688" y="5360988"/>
          <p14:tracePt t="60974" x="8053388" y="5360988"/>
          <p14:tracePt t="60977" x="8061325" y="5360988"/>
          <p14:tracePt t="60979" x="8074025" y="5360988"/>
          <p14:tracePt t="60981" x="8081963" y="5360988"/>
          <p14:tracePt t="60982" x="8094663" y="5360988"/>
          <p14:tracePt t="60984" x="8104188" y="5360988"/>
          <p14:tracePt t="60986" x="8116888" y="5360988"/>
          <p14:tracePt t="60988" x="8124825" y="5360988"/>
          <p14:tracePt t="60988" x="8137525" y="5351463"/>
          <p14:tracePt t="60990" x="8147050" y="5351463"/>
          <p14:tracePt t="60991" x="8159750" y="5351463"/>
          <p14:tracePt t="60994" x="8180388" y="5351463"/>
          <p14:tracePt t="60995" x="8188325" y="5351463"/>
          <p14:tracePt t="60997" x="8201025" y="5351463"/>
          <p14:tracePt t="60998" x="8210550" y="5351463"/>
          <p14:tracePt t="60999" x="8223250" y="5351463"/>
          <p14:tracePt t="60999" x="8231188" y="5351463"/>
          <p14:tracePt t="61000" x="8253413" y="5351463"/>
          <p14:tracePt t="61002" x="8274050" y="5351463"/>
          <p14:tracePt t="61004" x="8294688" y="5351463"/>
          <p14:tracePt t="61005" x="8307388" y="5351463"/>
          <p14:tracePt t="61006" x="8316913" y="5338763"/>
          <p14:tracePt t="61007" x="8337550" y="5338763"/>
          <p14:tracePt t="61009" x="8359775" y="5338763"/>
          <p14:tracePt t="61010" x="8380413" y="5338763"/>
          <p14:tracePt t="61012" x="8401050" y="5338763"/>
          <p14:tracePt t="61013" x="8413750" y="5338763"/>
          <p14:tracePt t="61014" x="8423275" y="5338763"/>
          <p14:tracePt t="61015" x="8443913" y="5338763"/>
          <p14:tracePt t="61017" x="8466138" y="5338763"/>
          <p14:tracePt t="61018" x="8486775" y="5338763"/>
          <p14:tracePt t="61020" x="8507413" y="5338763"/>
          <p14:tracePt t="61021" x="8520113" y="5338763"/>
          <p14:tracePt t="61022" x="8542338" y="5338763"/>
          <p14:tracePt t="61024" x="8562975" y="5338763"/>
          <p14:tracePt t="61026" x="8572500" y="5338763"/>
          <p14:tracePt t="61026" x="8593138" y="5338763"/>
          <p14:tracePt t="61027" x="8605838" y="5348288"/>
          <p14:tracePt t="61028" x="8613775" y="5348288"/>
          <p14:tracePt t="61029" x="8626475" y="5348288"/>
          <p14:tracePt t="61030" x="8648700" y="5348288"/>
          <p14:tracePt t="61032" x="8669338" y="5348288"/>
          <p14:tracePt t="61033" x="8678863" y="5348288"/>
          <p14:tracePt t="61034" x="8699500" y="5348288"/>
          <p14:tracePt t="61036" x="8720138" y="5348288"/>
          <p14:tracePt t="61038" x="8742363" y="5348288"/>
          <p14:tracePt t="61039" x="8763000" y="5360988"/>
          <p14:tracePt t="61041" x="8775700" y="5360988"/>
          <p14:tracePt t="61042" x="8785225" y="5360988"/>
          <p14:tracePt t="61043" x="8805863" y="5360988"/>
          <p14:tracePt t="61045" x="8818563" y="5360988"/>
          <p14:tracePt t="61046" x="8826500" y="5360988"/>
          <p14:tracePt t="61047" x="8839200" y="5360988"/>
          <p14:tracePt t="61048" x="8848725" y="5360988"/>
          <p14:tracePt t="61050" x="8869363" y="5360988"/>
          <p14:tracePt t="61052" x="8882063" y="5360988"/>
          <p14:tracePt t="61053" x="8891588" y="5360988"/>
          <p14:tracePt t="61055" x="8904288" y="5360988"/>
          <p14:tracePt t="61057" x="8912225" y="5368925"/>
          <p14:tracePt t="61059" x="8924925" y="5368925"/>
          <p14:tracePt t="61061" x="8932863" y="5368925"/>
          <p14:tracePt t="61064" x="8945563" y="5368925"/>
          <p14:tracePt t="61067" x="8955088" y="5368925"/>
          <p14:tracePt t="61074" x="8967788" y="5368925"/>
          <p14:tracePt t="61265" x="8967788" y="5381625"/>
          <p14:tracePt t="61266" x="8958263" y="5381625"/>
          <p14:tracePt t="61271" x="8945563" y="5389563"/>
          <p14:tracePt t="61276" x="8937625" y="5389563"/>
          <p14:tracePt t="61280" x="8924925" y="5402263"/>
          <p14:tracePt t="61283" x="8916988" y="5402263"/>
          <p14:tracePt t="61285" x="8904288" y="5411788"/>
          <p14:tracePt t="61288" x="8894763" y="5411788"/>
          <p14:tracePt t="61290" x="8882063" y="5411788"/>
          <p14:tracePt t="61291" x="8874125" y="5424488"/>
          <p14:tracePt t="61294" x="8851900" y="5432425"/>
          <p14:tracePt t="61297" x="8839200" y="5432425"/>
          <p14:tracePt t="61298" x="8831263" y="5432425"/>
          <p14:tracePt t="61299" x="8818563" y="5432425"/>
          <p14:tracePt t="61299" x="8810625" y="5445125"/>
          <p14:tracePt t="61301" x="8788400" y="5445125"/>
          <p14:tracePt t="61303" x="8775700" y="5445125"/>
          <p14:tracePt t="61304" x="8767763" y="5445125"/>
          <p14:tracePt t="61306" x="8745538" y="5454650"/>
          <p14:tracePt t="61308" x="8724900" y="5454650"/>
          <p14:tracePt t="61310" x="8712200" y="5454650"/>
          <p14:tracePt t="61311" x="8704263" y="5454650"/>
          <p14:tracePt t="61313" x="8691563" y="5454650"/>
          <p14:tracePt t="61313" x="8682038" y="5454650"/>
          <p14:tracePt t="61315" x="8661400" y="5454650"/>
          <p14:tracePt t="61317" x="8639175" y="5454650"/>
          <p14:tracePt t="61320" x="8626475" y="5467350"/>
          <p14:tracePt t="61320" x="8618538" y="5467350"/>
          <p14:tracePt t="61321" x="8605838" y="5467350"/>
          <p14:tracePt t="61322" x="8597900" y="5467350"/>
          <p14:tracePt t="61324" x="8575675" y="5475288"/>
          <p14:tracePt t="61327" x="8555038" y="5475288"/>
          <p14:tracePt t="61330" x="8532813" y="5475288"/>
          <p14:tracePt t="61330" x="8520113" y="5475288"/>
          <p14:tracePt t="61331" x="8512175" y="5475288"/>
          <p14:tracePt t="61333" x="8491538" y="5475288"/>
          <p14:tracePt t="61335" x="8478838" y="5475288"/>
          <p14:tracePt t="61336" x="8469313" y="5475288"/>
          <p14:tracePt t="61337" x="8456613" y="5475288"/>
          <p14:tracePt t="61339" x="8448675" y="5475288"/>
          <p14:tracePt t="61340" x="8435975" y="5475288"/>
          <p14:tracePt t="61341" x="8426450" y="5475288"/>
          <p14:tracePt t="61342" x="8413750" y="5475288"/>
          <p14:tracePt t="61344" x="8405813" y="5475288"/>
          <p14:tracePt t="61345" x="8393113" y="5475288"/>
          <p14:tracePt t="61346" x="8385175" y="5475288"/>
          <p14:tracePt t="61348" x="8372475" y="5475288"/>
          <p14:tracePt t="61349" x="8362950" y="5475288"/>
          <p14:tracePt t="61350" x="8350250" y="5475288"/>
          <p14:tracePt t="61351" x="8342313" y="5475288"/>
          <p14:tracePt t="61353" x="8329613" y="5475288"/>
          <p14:tracePt t="61354" x="8320088" y="5475288"/>
          <p14:tracePt t="61355" x="8307388" y="5475288"/>
          <p14:tracePt t="61357" x="8299450" y="5475288"/>
          <p14:tracePt t="61359" x="8278813" y="5475288"/>
          <p14:tracePt t="61362" x="8266113" y="5475288"/>
          <p14:tracePt t="61364" x="8256588" y="5475288"/>
          <p14:tracePt t="61365" x="8243888" y="5475288"/>
          <p14:tracePt t="61367" x="8235950" y="5475288"/>
          <p14:tracePt t="61368" x="8213725" y="5475288"/>
          <p14:tracePt t="61372" x="8193088" y="5475288"/>
          <p14:tracePt t="61375" x="8172450" y="5475288"/>
          <p14:tracePt t="61378" x="8150225" y="5475288"/>
          <p14:tracePt t="61380" x="8137525" y="5475288"/>
          <p14:tracePt t="61382" x="8129588" y="5475288"/>
          <p14:tracePt t="61382" x="8107363" y="5475288"/>
          <p14:tracePt t="61386" x="8086725" y="5475288"/>
          <p14:tracePt t="61388" x="8066088" y="5475288"/>
          <p14:tracePt t="61389" x="8053388" y="5475288"/>
          <p14:tracePt t="61391" x="8043863" y="5475288"/>
          <p14:tracePt t="61391" x="8031163" y="5475288"/>
          <p14:tracePt t="61392" x="8023225" y="5475288"/>
          <p14:tracePt t="61393" x="8010525" y="5475288"/>
          <p14:tracePt t="61394" x="8002588" y="5475288"/>
          <p14:tracePt t="61396" x="7980363" y="5475288"/>
          <p14:tracePt t="61397" x="7967663" y="5475288"/>
          <p14:tracePt t="61398" x="7959725" y="5475288"/>
          <p14:tracePt t="61399" x="7937500" y="5475288"/>
          <p14:tracePt t="61401" x="7916863" y="5475288"/>
          <p14:tracePt t="61404" x="7896225" y="5487988"/>
          <p14:tracePt t="61404" x="7881938" y="5487988"/>
          <p14:tracePt t="61405" x="7861300" y="5487988"/>
          <p14:tracePt t="61407" x="7840663" y="5487988"/>
          <p14:tracePt t="61409" x="7818438" y="5487988"/>
          <p14:tracePt t="61411" x="7797800" y="5487988"/>
          <p14:tracePt t="61411" x="7775575" y="5487988"/>
          <p14:tracePt t="61412" x="7767638" y="5487988"/>
          <p14:tracePt t="61413" x="7747000" y="5487988"/>
          <p14:tracePt t="61416" x="7724775" y="5487988"/>
          <p14:tracePt t="61416" x="7704138" y="5487988"/>
          <p14:tracePt t="61417" x="7683500" y="5487988"/>
          <p14:tracePt t="61419" x="7661275" y="5487988"/>
          <p14:tracePt t="61420" x="7640638" y="5487988"/>
          <p14:tracePt t="61421" x="7618413" y="5487988"/>
          <p14:tracePt t="61423" x="7585075" y="5487988"/>
          <p14:tracePt t="61425" x="7562850" y="5487988"/>
          <p14:tracePt t="61426" x="7542213" y="5487988"/>
          <p14:tracePt t="61427" x="7534275" y="5487988"/>
          <p14:tracePt t="61428" x="7512050" y="5487988"/>
          <p14:tracePt t="61429" x="7499350" y="5487988"/>
          <p14:tracePt t="61430" x="7478713" y="5487988"/>
          <p14:tracePt t="61432" x="7458075" y="5487988"/>
          <p14:tracePt t="61433" x="7448550" y="5487988"/>
          <p14:tracePt t="61434" x="7427913" y="5487988"/>
          <p14:tracePt t="61435" x="7415213" y="5487988"/>
          <p14:tracePt t="61436" x="7392988" y="5487988"/>
          <p14:tracePt t="61437" x="7385050" y="5487988"/>
          <p14:tracePt t="61438" x="7364413" y="5487988"/>
          <p14:tracePt t="61440" x="7342188" y="5487988"/>
          <p14:tracePt t="61441" x="7321550" y="5487988"/>
          <p14:tracePt t="61442" x="7308850" y="5487988"/>
          <p14:tracePt t="61443" x="7286625" y="5487988"/>
          <p14:tracePt t="61444" x="7278688" y="5487988"/>
          <p14:tracePt t="61445" x="7258050" y="5487988"/>
          <p14:tracePt t="61446" x="7245350" y="5487988"/>
          <p14:tracePt t="61447" x="7223125" y="5487988"/>
          <p14:tracePt t="61448" x="7215188" y="5487988"/>
          <p14:tracePt t="61449" x="7192963" y="5480050"/>
          <p14:tracePt t="61451" x="7159625" y="5480050"/>
          <p14:tracePt t="61453" x="7138988" y="5480050"/>
          <p14:tracePt t="61455" x="7129463" y="5480050"/>
          <p14:tracePt t="61455" x="7108825" y="5480050"/>
          <p14:tracePt t="61456" x="7096125" y="5480050"/>
          <p14:tracePt t="61457" x="7086600" y="5480050"/>
          <p14:tracePt t="61458" x="7073900" y="5467350"/>
          <p14:tracePt t="61459" x="7053263" y="5467350"/>
          <p14:tracePt t="61461" x="7032625" y="5467350"/>
          <p14:tracePt t="61463" x="7023100" y="5467350"/>
          <p14:tracePt t="61463" x="7010400" y="5467350"/>
          <p14:tracePt t="61464" x="7002463" y="5467350"/>
          <p14:tracePt t="61465" x="6989763" y="5467350"/>
          <p14:tracePt t="61466" x="6967538" y="5467350"/>
          <p14:tracePt t="61468" x="6946900" y="5457825"/>
          <p14:tracePt t="61470" x="6938963" y="5457825"/>
          <p14:tracePt t="61471" x="6926263" y="5457825"/>
          <p14:tracePt t="61473" x="6916738" y="5457825"/>
          <p14:tracePt t="61473" x="6904038" y="5457825"/>
          <p14:tracePt t="61474" x="6896100" y="5457825"/>
          <p14:tracePt t="61476" x="6873875" y="5457825"/>
          <p14:tracePt t="61478" x="6853238" y="5457825"/>
          <p14:tracePt t="61481" x="6840538" y="5445125"/>
          <p14:tracePt t="61481" x="6832600" y="5445125"/>
          <p14:tracePt t="61483" x="6819900" y="5445125"/>
          <p14:tracePt t="61484" x="6810375" y="5445125"/>
          <p14:tracePt t="61485" x="6797675" y="5445125"/>
          <p14:tracePt t="61487" x="6789738" y="5445125"/>
          <p14:tracePt t="61488" x="6777038" y="5445125"/>
          <p14:tracePt t="61490" x="6754813" y="5445125"/>
          <p14:tracePt t="61494" x="6746875" y="5445125"/>
          <p14:tracePt t="61494" x="6734175" y="5445125"/>
          <p14:tracePt t="61496" x="6726238" y="5445125"/>
          <p14:tracePt t="61499" x="6713538" y="5445125"/>
          <p14:tracePt t="61500" x="6704013" y="5445125"/>
          <p14:tracePt t="61501" x="6691313" y="5445125"/>
          <p14:tracePt t="61503" x="6683375" y="5445125"/>
          <p14:tracePt t="61506" x="6670675" y="5445125"/>
          <p14:tracePt t="61507" x="6661150" y="5445125"/>
          <p14:tracePt t="61509" x="6648450" y="5445125"/>
          <p14:tracePt t="61511" x="6640513" y="5445125"/>
          <p14:tracePt t="61513" x="6627813" y="5445125"/>
          <p14:tracePt t="61515" x="6619875" y="5445125"/>
          <p14:tracePt t="61516" x="6607175" y="5445125"/>
          <p14:tracePt t="61519" x="6597650" y="5445125"/>
          <p14:tracePt t="61521" x="6584950" y="5445125"/>
          <p14:tracePt t="61521" x="6577013" y="5445125"/>
          <p14:tracePt t="61524" x="6564313" y="5445125"/>
          <p14:tracePt t="61524" x="6554788" y="5445125"/>
          <p14:tracePt t="61526" x="6542088" y="5445125"/>
          <p14:tracePt t="61528" x="6534150" y="5445125"/>
          <p14:tracePt t="61529" x="6521450" y="5445125"/>
          <p14:tracePt t="61530" x="6513513" y="5445125"/>
          <p14:tracePt t="61532" x="6500813" y="5445125"/>
          <p14:tracePt t="61533" x="6491288" y="5445125"/>
          <p14:tracePt t="61535" x="6478588" y="5445125"/>
          <p14:tracePt t="61536" x="6470650" y="5445125"/>
          <p14:tracePt t="61537" x="6457950" y="5445125"/>
          <p14:tracePt t="61538" x="6448425" y="5454650"/>
          <p14:tracePt t="61540" x="6435725" y="5454650"/>
          <p14:tracePt t="61541" x="6427788" y="5454650"/>
          <p14:tracePt t="61542" x="6415088" y="5454650"/>
          <p14:tracePt t="61544" x="6394450" y="5454650"/>
          <p14:tracePt t="61545" x="6394450" y="5467350"/>
          <p14:tracePt t="61546" x="6384925" y="5467350"/>
          <p14:tracePt t="61547" x="6372225" y="5467350"/>
          <p14:tracePt t="61549" x="6351588" y="5467350"/>
          <p14:tracePt t="61550" x="6351588" y="5475288"/>
          <p14:tracePt t="61551" x="6342063" y="5475288"/>
          <p14:tracePt t="61552" x="6329363" y="5475288"/>
          <p14:tracePt t="61554" x="6308725" y="5475288"/>
          <p14:tracePt t="61556" x="6300788" y="5487988"/>
          <p14:tracePt t="61558" x="6278563" y="5487988"/>
          <p14:tracePt t="61560" x="6265863" y="5487988"/>
          <p14:tracePt t="61561" x="6257925" y="5487988"/>
          <p14:tracePt t="61561" x="6245225" y="5495925"/>
          <p14:tracePt t="61562" x="6235700" y="5495925"/>
          <p14:tracePt t="61563" x="6223000" y="5495925"/>
          <p14:tracePt t="61566" x="6202363" y="5495925"/>
          <p14:tracePt t="61567" x="6181725" y="5495925"/>
          <p14:tracePt t="61568" x="6172200" y="5508625"/>
          <p14:tracePt t="61571" x="6151563" y="5508625"/>
          <p14:tracePt t="61572" x="6138863" y="5508625"/>
          <p14:tracePt t="61573" x="6129338" y="5518150"/>
          <p14:tracePt t="61574" x="6116638" y="5518150"/>
          <p14:tracePt t="61575" x="6108700" y="5518150"/>
          <p14:tracePt t="61576" x="6096000" y="5518150"/>
          <p14:tracePt t="61577" x="6088063" y="5518150"/>
          <p14:tracePt t="61579" x="6065838" y="5518150"/>
          <p14:tracePt t="61581" x="6045200" y="5518150"/>
          <p14:tracePt t="61583" x="6022975" y="5518150"/>
          <p14:tracePt t="61585" x="6002338" y="5530850"/>
          <p14:tracePt t="61586" x="5989638" y="5530850"/>
          <p14:tracePt t="61587" x="5981700" y="5530850"/>
          <p14:tracePt t="61588" x="5969000" y="5530850"/>
          <p14:tracePt t="61589" x="5959475" y="5530850"/>
          <p14:tracePt t="61590" x="5938838" y="5530850"/>
          <p14:tracePt t="61592" x="5916613" y="5530850"/>
          <p14:tracePt t="61594" x="5895975" y="5530850"/>
          <p14:tracePt t="61596" x="5875338" y="5530850"/>
          <p14:tracePt t="61597" x="5862638" y="5530850"/>
          <p14:tracePt t="61598" x="5853113" y="5530850"/>
          <p14:tracePt t="61599" x="5840413" y="5530850"/>
          <p14:tracePt t="61601" x="5819775" y="5530850"/>
          <p14:tracePt t="61602" x="5810250" y="5530850"/>
          <p14:tracePt t="61604" x="5789613" y="5530850"/>
          <p14:tracePt t="61606" x="5768975" y="5530850"/>
          <p14:tracePt t="61608" x="5746750" y="5530850"/>
          <p14:tracePt t="61610" x="5726113" y="5530850"/>
          <p14:tracePt t="61612" x="5703888" y="5530850"/>
          <p14:tracePt t="61614" x="5683250" y="5530850"/>
          <p14:tracePt t="61616" x="5662613" y="5530850"/>
          <p14:tracePt t="61619" x="5649913" y="5522913"/>
          <p14:tracePt t="61620" x="5640388" y="5522913"/>
          <p14:tracePt t="61620" x="5627688" y="5522913"/>
          <p14:tracePt t="61621" x="5607050" y="5522913"/>
          <p14:tracePt t="61623" x="5597525" y="5522913"/>
          <p14:tracePt t="61624" x="5576888" y="5522913"/>
          <p14:tracePt t="61626" x="5564188" y="5522913"/>
          <p14:tracePt t="61627" x="5543550" y="5522913"/>
          <p14:tracePt t="61630" x="5521325" y="5522913"/>
          <p14:tracePt t="61631" x="5500688" y="5522913"/>
          <p14:tracePt t="61633" x="5478463" y="5522913"/>
          <p14:tracePt t="61636" x="5457825" y="5508625"/>
          <p14:tracePt t="61637" x="5437188" y="5508625"/>
          <p14:tracePt t="61638" x="5427663" y="5508625"/>
          <p14:tracePt t="61639" x="5414963" y="5508625"/>
          <p14:tracePt t="61640" x="5407025" y="5508625"/>
          <p14:tracePt t="61641" x="5394325" y="5508625"/>
          <p14:tracePt t="61642" x="5372100" y="5508625"/>
          <p14:tracePt t="61644" x="5351463" y="5508625"/>
          <p14:tracePt t="61646" x="5330825" y="5508625"/>
          <p14:tracePt t="61649" x="5308600" y="5508625"/>
          <p14:tracePt t="61651" x="5287963" y="5508625"/>
          <p14:tracePt t="61651" x="5278438" y="5508625"/>
          <p14:tracePt t="61653" x="5265738" y="5508625"/>
          <p14:tracePt t="61654" x="5257800" y="5508625"/>
          <p14:tracePt t="61654" x="5245100" y="5508625"/>
          <p14:tracePt t="61655" x="5237163" y="5508625"/>
          <p14:tracePt t="61656" x="5224463" y="5508625"/>
          <p14:tracePt t="61657" x="5214938" y="5508625"/>
          <p14:tracePt t="61658" x="5202238" y="5508625"/>
          <p14:tracePt t="61659" x="5194300" y="5508625"/>
          <p14:tracePt t="61661" x="5173663" y="5508625"/>
          <p14:tracePt t="61663" x="5151438" y="5508625"/>
          <p14:tracePt t="61664" x="5138738" y="5508625"/>
          <p14:tracePt t="61667" x="5118100" y="5508625"/>
          <p14:tracePt t="61668" x="5108575" y="5508625"/>
          <p14:tracePt t="61669" x="5087938" y="5508625"/>
          <p14:tracePt t="61672" x="5075238" y="5508625"/>
          <p14:tracePt t="61673" x="5067300" y="5508625"/>
          <p14:tracePt t="61675" x="5045075" y="5508625"/>
          <p14:tracePt t="61677" x="5032375" y="5508625"/>
          <p14:tracePt t="61677" x="5024438" y="5508625"/>
          <p14:tracePt t="61680" x="5011738" y="5508625"/>
          <p14:tracePt t="61682" x="5002213" y="5508625"/>
          <p14:tracePt t="61683" x="4989513" y="5508625"/>
          <p14:tracePt t="61684" x="4981575" y="5508625"/>
          <p14:tracePt t="61685" x="4968875" y="5508625"/>
          <p14:tracePt t="61687" x="4960938" y="5508625"/>
          <p14:tracePt t="61689" x="4946650" y="5508625"/>
          <p14:tracePt t="61692" x="4938713" y="5508625"/>
          <p14:tracePt t="61693" x="4926013" y="5508625"/>
          <p14:tracePt t="61697" x="4918075" y="5508625"/>
          <p14:tracePt t="61698" x="4905375" y="5508625"/>
          <p14:tracePt t="61699" x="4895850" y="5508625"/>
          <p14:tracePt t="61704" x="4883150" y="5508625"/>
          <p14:tracePt t="61708" x="4862513" y="5508625"/>
          <p14:tracePt t="61711" x="4854575" y="5508625"/>
          <p14:tracePt t="61713" x="4840288" y="5508625"/>
          <p14:tracePt t="61718" x="4819650" y="5508625"/>
          <p14:tracePt t="61719" x="4811713" y="5508625"/>
          <p14:tracePt t="61724" x="4776788" y="5508625"/>
          <p14:tracePt t="61724" x="4768850" y="5508625"/>
          <p14:tracePt t="61725" x="4756150" y="5508625"/>
          <p14:tracePt t="61726" x="4748213" y="5508625"/>
          <p14:tracePt t="61730" x="4725988" y="5508625"/>
          <p14:tracePt t="61731" x="4705350" y="5508625"/>
          <p14:tracePt t="61733" x="4692650" y="5508625"/>
          <p14:tracePt t="61735" x="4683125" y="5508625"/>
          <p14:tracePt t="61737" x="4662488" y="5508625"/>
          <p14:tracePt t="61739" x="4641850" y="5508625"/>
          <p14:tracePt t="61741" x="4629150" y="5508625"/>
          <p14:tracePt t="61741" x="4619625" y="5508625"/>
          <p14:tracePt t="61743" x="4598988" y="5508625"/>
          <p14:tracePt t="61745" x="4576763" y="5508625"/>
          <p14:tracePt t="61747" x="4564063" y="5508625"/>
          <p14:tracePt t="61748" x="4556125" y="5508625"/>
          <p14:tracePt t="61749" x="4543425" y="5508625"/>
          <p14:tracePt t="61750" x="4535488" y="5508625"/>
          <p14:tracePt t="61751" x="4522788" y="5508625"/>
          <p14:tracePt t="61752" x="4513263" y="5508625"/>
          <p14:tracePt t="61755" x="4492625" y="5508625"/>
          <p14:tracePt t="61757" x="4470400" y="5508625"/>
          <p14:tracePt t="61759" x="4457700" y="5508625"/>
          <p14:tracePt t="61760" x="4449763" y="5508625"/>
          <p14:tracePt t="61760" x="4437063" y="5508625"/>
          <p14:tracePt t="61761" x="4429125" y="5508625"/>
          <p14:tracePt t="61763" x="4406900" y="5508625"/>
          <p14:tracePt t="61766" x="4386263" y="5508625"/>
          <p14:tracePt t="61767" x="4373563" y="5508625"/>
          <p14:tracePt t="61768" x="4364038" y="5508625"/>
          <p14:tracePt t="61770" x="4343400" y="5508625"/>
          <p14:tracePt t="61773" x="4330700" y="5508625"/>
          <p14:tracePt t="61773" x="4322763" y="5508625"/>
          <p14:tracePt t="61776" x="4300538" y="5508625"/>
          <p14:tracePt t="61778" x="4279900" y="5508625"/>
          <p14:tracePt t="61780" x="4267200" y="5508625"/>
          <p14:tracePt t="61783" x="4257675" y="5508625"/>
          <p14:tracePt t="61783" x="4244975" y="5508625"/>
          <p14:tracePt t="61785" x="4237038" y="5508625"/>
          <p14:tracePt t="61787" x="4224338" y="5508625"/>
          <p14:tracePt t="61788" x="4216400" y="5508625"/>
          <p14:tracePt t="61790" x="4203700" y="5508625"/>
          <p14:tracePt t="61792" x="4194175" y="5508625"/>
          <p14:tracePt t="61794" x="4181475" y="5508625"/>
          <p14:tracePt t="61797" x="4173538" y="5508625"/>
          <p14:tracePt t="61798" x="4160838" y="5508625"/>
          <p14:tracePt t="61804" x="4151313" y="5508625"/>
          <p14:tracePt t="61808" x="4138613" y="5508625"/>
          <p14:tracePt t="61810" x="4130675" y="5508625"/>
          <p14:tracePt t="61813" x="4117975" y="5518150"/>
          <p14:tracePt t="61817" x="4110038" y="5518150"/>
          <p14:tracePt t="61820" x="4097338" y="5518150"/>
          <p14:tracePt t="61825" x="4087813" y="5518150"/>
          <p14:tracePt t="61830" x="4075113" y="5518150"/>
          <p14:tracePt t="61831" x="4067175" y="5518150"/>
          <p14:tracePt t="61834" x="4054475" y="5518150"/>
          <p14:tracePt t="61839" x="4044950" y="5518150"/>
          <p14:tracePt t="61845" x="4024313" y="5518150"/>
          <p14:tracePt t="61848" x="4003675" y="5518150"/>
          <p14:tracePt t="61851" x="3990975" y="5518150"/>
          <p14:tracePt t="61852" x="3981450" y="5530850"/>
          <p14:tracePt t="61854" x="3968750" y="5530850"/>
          <p14:tracePt t="61857" x="3960813" y="5530850"/>
          <p14:tracePt t="61858" x="3948113" y="5530850"/>
          <p14:tracePt t="61861" x="3938588" y="5530850"/>
          <p14:tracePt t="61863" x="3925888" y="5530850"/>
          <p14:tracePt t="61866" x="3917950" y="5530850"/>
          <p14:tracePt t="61868" x="3905250" y="5530850"/>
          <p14:tracePt t="61870" x="3897313" y="5530850"/>
          <p14:tracePt t="61870" x="3897313" y="5538788"/>
          <p14:tracePt t="61871" x="3884613" y="5538788"/>
          <p14:tracePt t="61873" x="3875088" y="5538788"/>
          <p14:tracePt t="61875" x="3862388" y="5538788"/>
          <p14:tracePt t="61879" x="3854450" y="5538788"/>
          <p14:tracePt t="61880" x="3841750" y="5538788"/>
          <p14:tracePt t="61884" x="3832225" y="5551488"/>
          <p14:tracePt t="61888" x="3811588" y="5551488"/>
          <p14:tracePt t="61890" x="3798888" y="5551488"/>
          <p14:tracePt t="61892" x="3790950" y="5551488"/>
          <p14:tracePt t="61895" x="3778250" y="5551488"/>
          <p14:tracePt t="61898" x="3768725" y="5551488"/>
          <p14:tracePt t="61898" x="3756025" y="5561013"/>
          <p14:tracePt t="61903" x="3748088" y="5561013"/>
          <p14:tracePt t="61904" x="3735388" y="5561013"/>
          <p14:tracePt t="61907" x="3725863" y="5561013"/>
          <p14:tracePt t="61911" x="3713163" y="5561013"/>
          <p14:tracePt t="61914" x="3705225" y="5561013"/>
          <p14:tracePt t="61917" x="3692525" y="5561013"/>
          <p14:tracePt t="61920" x="3684588" y="5573713"/>
          <p14:tracePt t="61924" x="3671888" y="5573713"/>
          <p14:tracePt t="61927" x="3662363" y="5573713"/>
          <p14:tracePt t="61930" x="3649663" y="5573713"/>
          <p14:tracePt t="61934" x="3641725" y="5573713"/>
          <p14:tracePt t="61937" x="3629025" y="5573713"/>
          <p14:tracePt t="61939" x="3619500" y="5573713"/>
          <p14:tracePt t="61942" x="3606800" y="5573713"/>
          <p14:tracePt t="61944" x="3598863" y="5573713"/>
          <p14:tracePt t="61949" x="3586163" y="5573713"/>
          <p14:tracePt t="61953" x="3578225" y="5581650"/>
          <p14:tracePt t="61956" x="3556000" y="5581650"/>
          <p14:tracePt t="61958" x="3543300" y="5581650"/>
          <p14:tracePt t="61960" x="3535363" y="5581650"/>
          <p14:tracePt t="61961" x="3522663" y="5581650"/>
          <p14:tracePt t="61964" x="3513138" y="5581650"/>
          <p14:tracePt t="61966" x="3500438" y="5581650"/>
          <p14:tracePt t="61968" x="3492500" y="5581650"/>
          <p14:tracePt t="61970" x="3479800" y="5581650"/>
          <p14:tracePt t="61972" x="3471863" y="5581650"/>
          <p14:tracePt t="61973" x="3459163" y="5581650"/>
          <p14:tracePt t="61976" x="3449638" y="5581650"/>
          <p14:tracePt t="61977" x="3436938" y="5581650"/>
          <p14:tracePt t="61978" x="3429000" y="5581650"/>
          <p14:tracePt t="61980" x="3416300" y="5581650"/>
          <p14:tracePt t="61983" x="3406775" y="5581650"/>
          <p14:tracePt t="61985" x="3394075" y="5581650"/>
          <p14:tracePt t="61985" x="3386138" y="5581650"/>
          <p14:tracePt t="61989" x="3373438" y="5581650"/>
          <p14:tracePt t="61991" x="3365500" y="5581650"/>
          <p14:tracePt t="61998" x="3322638" y="5581650"/>
          <p14:tracePt t="62000" x="3309938" y="5581650"/>
          <p14:tracePt t="62001" x="3300413" y="5581650"/>
          <p14:tracePt t="62004" x="3287713" y="5581650"/>
          <p14:tracePt t="62005" x="3279775" y="5581650"/>
          <p14:tracePt t="62011" x="3267075" y="5581650"/>
          <p14:tracePt t="62012" x="3259138" y="5581650"/>
          <p14:tracePt t="62015" x="3246438" y="5581650"/>
          <p14:tracePt t="62020" x="3236913" y="5581650"/>
          <p14:tracePt t="62024" x="3224213" y="5581650"/>
          <p14:tracePt t="62030" x="3216275" y="5581650"/>
          <p14:tracePt t="62035" x="3203575" y="5581650"/>
          <p14:tracePt t="62037" x="3203575" y="5573713"/>
          <p14:tracePt t="62040" x="3194050" y="5573713"/>
          <p14:tracePt t="62046" x="3181350" y="5573713"/>
          <p14:tracePt t="62050" x="3173413" y="5573713"/>
          <p14:tracePt t="62054" x="3173413" y="5564188"/>
          <p14:tracePt t="62055" x="3160713" y="5564188"/>
          <p14:tracePt t="62058" x="3152775" y="5564188"/>
          <p14:tracePt t="62060" x="3140075" y="5564188"/>
          <p14:tracePt t="62063" x="3130550" y="5551488"/>
          <p14:tracePt t="62067" x="3117850" y="5551488"/>
          <p14:tracePt t="62070" x="3109913" y="5551488"/>
          <p14:tracePt t="62072" x="3097213" y="5551488"/>
          <p14:tracePt t="62073" x="3087688" y="5543550"/>
          <p14:tracePt t="62076" x="3074988" y="5543550"/>
          <p14:tracePt t="62079" x="3067050" y="5543550"/>
          <p14:tracePt t="62080" x="3054350" y="5543550"/>
          <p14:tracePt t="62083" x="3046413" y="5530850"/>
          <p14:tracePt t="62085" x="3033713" y="5530850"/>
          <p14:tracePt t="62088" x="3024188" y="5530850"/>
          <p14:tracePt t="62090" x="3011488" y="5530850"/>
          <p14:tracePt t="62092" x="3003550" y="5530850"/>
          <p14:tracePt t="62095" x="2990850" y="5530850"/>
          <p14:tracePt t="62097" x="2981325" y="5530850"/>
          <p14:tracePt t="62099" x="2968625" y="5522913"/>
          <p14:tracePt t="62102" x="2960688" y="5522913"/>
          <p14:tracePt t="62104" x="2947988" y="5522913"/>
          <p14:tracePt t="62107" x="2940050" y="5522913"/>
          <p14:tracePt t="62109" x="2927350" y="5522913"/>
          <p14:tracePt t="62113" x="2917825" y="5508625"/>
          <p14:tracePt t="62116" x="2905125" y="5508625"/>
          <p14:tracePt t="62119" x="2897188" y="5508625"/>
          <p14:tracePt t="62123" x="2884488" y="5508625"/>
          <p14:tracePt t="62124" x="2884488" y="5500688"/>
          <p14:tracePt t="62127" x="2874963" y="5500688"/>
          <p14:tracePt t="62133" x="2862263" y="5500688"/>
          <p14:tracePt t="62140" x="2862263" y="5487988"/>
          <p14:tracePt t="62141" x="2854325" y="5487988"/>
          <p14:tracePt t="62163" x="2833688" y="5480050"/>
          <p14:tracePt t="62167" x="2833688" y="5467350"/>
          <p14:tracePt t="62178" x="2833688" y="5457825"/>
          <p14:tracePt t="62180" x="2820988" y="5457825"/>
          <p14:tracePt t="62206" x="2811463" y="5457825"/>
          <p14:tracePt t="62210" x="2811463" y="5445125"/>
          <p14:tracePt t="62248" x="2811463" y="5437188"/>
          <p14:tracePt t="62264" x="2811463" y="5424488"/>
          <p14:tracePt t="62275" x="2798763" y="5416550"/>
          <p14:tracePt t="62297" x="2798763" y="5402263"/>
          <p14:tracePt t="62307" x="2790825" y="5402263"/>
          <p14:tracePt t="62314" x="2790825" y="5394325"/>
          <p14:tracePt t="62327" x="2790825" y="5381625"/>
          <p14:tracePt t="62333" x="2790825" y="5373688"/>
          <p14:tracePt t="62335" x="2778125" y="5373688"/>
          <p14:tracePt t="62340" x="2778125" y="5360988"/>
          <p14:tracePt t="62346" x="2778125" y="5351463"/>
          <p14:tracePt t="62350" x="2768600" y="5338763"/>
          <p14:tracePt t="62354" x="2768600" y="5330825"/>
          <p14:tracePt t="62358" x="2768600" y="5318125"/>
          <p14:tracePt t="62361" x="2755900" y="5310188"/>
          <p14:tracePt t="62364" x="2755900" y="5295900"/>
          <p14:tracePt t="62368" x="2755900" y="5287963"/>
          <p14:tracePt t="62371" x="2755900" y="5275263"/>
          <p14:tracePt t="62372" x="2747963" y="5275263"/>
          <p14:tracePt t="62373" x="2747963" y="5267325"/>
          <p14:tracePt t="62377" x="2747963" y="5254625"/>
          <p14:tracePt t="62379" x="2747963" y="5245100"/>
          <p14:tracePt t="62382" x="2735263" y="5232400"/>
          <p14:tracePt t="62384" x="2735263" y="5224463"/>
          <p14:tracePt t="62386" x="2727325" y="5211763"/>
          <p14:tracePt t="62391" x="2727325" y="5203825"/>
          <p14:tracePt t="62394" x="2727325" y="5189538"/>
          <p14:tracePt t="62401" x="2714625" y="5168900"/>
          <p14:tracePt t="62403" x="2714625" y="5160963"/>
          <p14:tracePt t="62403" x="2705100" y="5160963"/>
          <p14:tracePt t="62404" x="2705100" y="5148263"/>
          <p14:tracePt t="62409" x="2705100" y="5138738"/>
          <p14:tracePt t="62412" x="2692400" y="5126038"/>
          <p14:tracePt t="62416" x="2692400" y="5118100"/>
          <p14:tracePt t="62419" x="2684463" y="5118100"/>
          <p14:tracePt t="62422" x="2684463" y="5105400"/>
          <p14:tracePt t="62427" x="2684463" y="5097463"/>
          <p14:tracePt t="62430" x="2671763" y="5097463"/>
          <p14:tracePt t="62433" x="2671763" y="5083175"/>
          <p14:tracePt t="62440" x="2662238" y="5075238"/>
          <p14:tracePt t="62445" x="2662238" y="5062538"/>
          <p14:tracePt t="62452" x="2662238" y="5054600"/>
          <p14:tracePt t="62455" x="2649538" y="5054600"/>
          <p14:tracePt t="62457" x="2649538" y="5041900"/>
          <p14:tracePt t="62464" x="2649538" y="5032375"/>
          <p14:tracePt t="62467" x="2649538" y="5019675"/>
          <p14:tracePt t="62474" x="2641600" y="5011738"/>
          <p14:tracePt t="62478" x="2641600" y="4999038"/>
          <p14:tracePt t="62483" x="2641600" y="4991100"/>
          <p14:tracePt t="62487" x="2641600" y="4976813"/>
          <p14:tracePt t="62489" x="2628900" y="4976813"/>
          <p14:tracePt t="62492" x="2628900" y="4968875"/>
          <p14:tracePt t="62495" x="2628900" y="4956175"/>
          <p14:tracePt t="62500" x="2628900" y="4948238"/>
          <p14:tracePt t="62503" x="2620963" y="4935538"/>
          <p14:tracePt t="62508" x="2620963" y="4926013"/>
          <p14:tracePt t="62511" x="2620963" y="4913313"/>
          <p14:tracePt t="62516" x="2620963" y="4905375"/>
          <p14:tracePt t="62519" x="2620963" y="4892675"/>
          <p14:tracePt t="62524" x="2620963" y="4884738"/>
          <p14:tracePt t="62528" x="2620963" y="4870450"/>
          <p14:tracePt t="62534" x="2620963" y="4862513"/>
          <p14:tracePt t="62539" x="2608263" y="4849813"/>
          <p14:tracePt t="62545" x="2608263" y="4841875"/>
          <p14:tracePt t="62552" x="2608263" y="4829175"/>
          <p14:tracePt t="62559" x="2608263" y="4819650"/>
          <p14:tracePt t="62567" x="2608263" y="4806950"/>
          <p14:tracePt t="62578" x="2608263" y="4799013"/>
          <p14:tracePt t="62592" x="2608263" y="4786313"/>
          <p14:tracePt t="62606" x="2608263" y="4778375"/>
          <p14:tracePt t="62612" x="2608263" y="4764088"/>
          <p14:tracePt t="62620" x="2608263" y="4756150"/>
          <p14:tracePt t="62625" x="2608263" y="4743450"/>
          <p14:tracePt t="62631" x="2608263" y="4735513"/>
          <p14:tracePt t="62635" x="2608263" y="4722813"/>
          <p14:tracePt t="62640" x="2608263" y="4713288"/>
          <p14:tracePt t="62645" x="2608263" y="4700588"/>
          <p14:tracePt t="62648" x="2598738" y="4700588"/>
          <p14:tracePt t="62649" x="2598738" y="4692650"/>
          <p14:tracePt t="62654" x="2598738" y="4679950"/>
          <p14:tracePt t="62657" x="2598738" y="4672013"/>
          <p14:tracePt t="62660" x="2598738" y="4657725"/>
          <p14:tracePt t="62664" x="2598738" y="4649788"/>
          <p14:tracePt t="62665" x="2598738" y="4637088"/>
          <p14:tracePt t="62669" x="2598738" y="4629150"/>
          <p14:tracePt t="62671" x="2598738" y="4616450"/>
          <p14:tracePt t="62675" x="2598738" y="4606925"/>
          <p14:tracePt t="62678" x="2598738" y="4594225"/>
          <p14:tracePt t="62681" x="2598738" y="4586288"/>
          <p14:tracePt t="62684" x="2598738" y="4573588"/>
          <p14:tracePt t="62688" x="2598738" y="4565650"/>
          <p14:tracePt t="62691" x="2586038" y="4551363"/>
          <p14:tracePt t="62697" x="2586038" y="4543425"/>
          <p14:tracePt t="62699" x="2586038" y="4530725"/>
          <p14:tracePt t="62704" x="2586038" y="4522788"/>
          <p14:tracePt t="62706" x="2586038" y="4510088"/>
          <p14:tracePt t="62713" x="2586038" y="4500563"/>
          <p14:tracePt t="62716" x="2586038" y="4487863"/>
          <p14:tracePt t="62720" x="2578100" y="4487863"/>
          <p14:tracePt t="62723" x="2578100" y="4479925"/>
          <p14:tracePt t="62727" x="2578100" y="4467225"/>
          <p14:tracePt t="62735" x="2578100" y="4459288"/>
          <p14:tracePt t="62740" x="2565400" y="4445000"/>
          <p14:tracePt t="62751" x="2565400" y="4437063"/>
          <p14:tracePt t="62758" x="2555875" y="4437063"/>
          <p14:tracePt t="62768" x="2555875" y="4416425"/>
          <p14:tracePt t="62774" x="2543175" y="4403725"/>
          <p14:tracePt t="62777" x="2543175" y="4394200"/>
          <p14:tracePt t="62783" x="2543175" y="4381500"/>
          <p14:tracePt t="62785" x="2535238" y="4381500"/>
          <p14:tracePt t="62788" x="2535238" y="4373563"/>
          <p14:tracePt t="62793" x="2535238" y="4360863"/>
          <p14:tracePt t="62794" x="2535238" y="4352925"/>
          <p14:tracePt t="62798" x="2535238" y="4338638"/>
          <p14:tracePt t="62801" x="2535238" y="4330700"/>
          <p14:tracePt t="62804" x="2522538" y="4318000"/>
          <p14:tracePt t="62807" x="2522538" y="4310063"/>
          <p14:tracePt t="62808" x="2522538" y="4297363"/>
          <p14:tracePt t="62811" x="2522538" y="4287838"/>
          <p14:tracePt t="62814" x="2522538" y="4275138"/>
          <p14:tracePt t="62817" x="2522538" y="4267200"/>
          <p14:tracePt t="62819" x="2522538" y="4254500"/>
          <p14:tracePt t="62821" x="2522538" y="4246563"/>
          <p14:tracePt t="62823" x="2522538" y="4233863"/>
          <p14:tracePt t="62824" x="2522538" y="4224338"/>
          <p14:tracePt t="62826" x="2530475" y="4211638"/>
          <p14:tracePt t="62828" x="2530475" y="4203700"/>
          <p14:tracePt t="62830" x="2530475" y="4191000"/>
          <p14:tracePt t="62831" x="2530475" y="4181475"/>
          <p14:tracePt t="62832" x="2530475" y="4168775"/>
          <p14:tracePt t="62834" x="2543175" y="4160838"/>
          <p14:tracePt t="62836" x="2543175" y="4148138"/>
          <p14:tracePt t="62838" x="2543175" y="4140200"/>
          <p14:tracePt t="62839" x="2543175" y="4127500"/>
          <p14:tracePt t="62841" x="2552700" y="4117975"/>
          <p14:tracePt t="62843" x="2552700" y="4105275"/>
          <p14:tracePt t="62846" x="2552700" y="4097338"/>
          <p14:tracePt t="62846" x="2565400" y="4084638"/>
          <p14:tracePt t="62848" x="2565400" y="4075113"/>
          <p14:tracePt t="62850" x="2565400" y="4062413"/>
          <p14:tracePt t="62852" x="2573338" y="4054475"/>
          <p14:tracePt t="62854" x="2573338" y="4041775"/>
          <p14:tracePt t="62857" x="2573338" y="4033838"/>
          <p14:tracePt t="62859" x="2573338" y="4021138"/>
          <p14:tracePt t="62861" x="2586038" y="4021138"/>
          <p14:tracePt t="62861" x="2586038" y="4011613"/>
          <p14:tracePt t="62864" x="2586038" y="3998913"/>
          <p14:tracePt t="62865" x="2586038" y="3990975"/>
          <p14:tracePt t="62867" x="2586038" y="3978275"/>
          <p14:tracePt t="62875" x="2595563" y="3956050"/>
          <p14:tracePt t="62903" x="2616200" y="3871913"/>
          <p14:tracePt t="62907" x="2616200" y="3862388"/>
          <p14:tracePt t="62909" x="2616200" y="3849688"/>
          <p14:tracePt t="62913" x="2616200" y="3841750"/>
          <p14:tracePt t="62916" x="2628900" y="3829050"/>
          <p14:tracePt t="62920" x="2628900" y="3821113"/>
          <p14:tracePt t="62923" x="2628900" y="3808413"/>
          <p14:tracePt t="62926" x="2628900" y="3798888"/>
          <p14:tracePt t="62930" x="2636838" y="3786188"/>
          <p14:tracePt t="62932" x="2636838" y="3778250"/>
          <p14:tracePt t="62933" x="2636838" y="3765550"/>
          <p14:tracePt t="62937" x="2636838" y="3756025"/>
          <p14:tracePt t="62939" x="2636838" y="3743325"/>
          <p14:tracePt t="62941" x="2649538" y="3735388"/>
          <p14:tracePt t="62943" x="2649538" y="3722688"/>
          <p14:tracePt t="62945" x="2649538" y="3714750"/>
          <p14:tracePt t="62947" x="2649538" y="3702050"/>
          <p14:tracePt t="62947" x="2649538" y="3692525"/>
          <p14:tracePt t="62950" x="2659063" y="3679825"/>
          <p14:tracePt t="62951" x="2659063" y="3671888"/>
          <p14:tracePt t="62953" x="2659063" y="3659188"/>
          <p14:tracePt t="62955" x="2671763" y="3649663"/>
          <p14:tracePt t="62956" x="2671763" y="3636963"/>
          <p14:tracePt t="62958" x="2671763" y="3629025"/>
          <p14:tracePt t="62960" x="2671763" y="3616325"/>
          <p14:tracePt t="62962" x="2671763" y="3608388"/>
          <p14:tracePt t="62964" x="2679700" y="3595688"/>
          <p14:tracePt t="62965" x="2679700" y="3573463"/>
          <p14:tracePt t="62969" x="2679700" y="3565525"/>
          <p14:tracePt t="62969" x="2692400" y="3552825"/>
          <p14:tracePt t="62972" x="2692400" y="3543300"/>
          <p14:tracePt t="62972" x="2692400" y="3530600"/>
          <p14:tracePt t="62974" x="2692400" y="3522663"/>
          <p14:tracePt t="62977" x="2692400" y="3509963"/>
          <p14:tracePt t="62978" x="2701925" y="3502025"/>
          <p14:tracePt t="62979" x="2701925" y="3489325"/>
          <p14:tracePt t="62983" x="2701925" y="3479800"/>
          <p14:tracePt t="62983" x="2701925" y="3467100"/>
          <p14:tracePt t="62985" x="2714625" y="3459163"/>
          <p14:tracePt t="62988" x="2714625" y="3446463"/>
          <p14:tracePt t="62990" x="2714625" y="3436938"/>
          <p14:tracePt t="62992" x="2714625" y="3424238"/>
          <p14:tracePt t="62996" x="2714625" y="3416300"/>
          <p14:tracePt t="62997" x="2722563" y="3403600"/>
          <p14:tracePt t="63000" x="2722563" y="3395663"/>
          <p14:tracePt t="63002" x="2722563" y="3382963"/>
          <p14:tracePt t="63006" x="2722563" y="3373438"/>
          <p14:tracePt t="63007" x="2735263" y="3373438"/>
          <p14:tracePt t="63010" x="2735263" y="3360738"/>
          <p14:tracePt t="63013" x="2735263" y="3352800"/>
          <p14:tracePt t="63016" x="2735263" y="3340100"/>
          <p14:tracePt t="63017" x="2743200" y="3340100"/>
          <p14:tracePt t="63020" x="2743200" y="3330575"/>
          <p14:tracePt t="63023" x="2743200" y="3317875"/>
          <p14:tracePt t="63026" x="2755900" y="3317875"/>
          <p14:tracePt t="63027" x="2755900" y="3309938"/>
          <p14:tracePt t="63030" x="2755900" y="3297238"/>
          <p14:tracePt t="63031" x="2765425" y="3289300"/>
          <p14:tracePt t="63036" x="2765425" y="3276600"/>
          <p14:tracePt t="63040" x="2778125" y="3267075"/>
          <p14:tracePt t="63043" x="2778125" y="3254375"/>
          <p14:tracePt t="63044" x="2786063" y="3246438"/>
          <p14:tracePt t="63048" x="2798763" y="3233738"/>
          <p14:tracePt t="63051" x="2798763" y="3224213"/>
          <p14:tracePt t="63053" x="2798763" y="3211513"/>
          <p14:tracePt t="63053" x="2808288" y="3211513"/>
          <p14:tracePt t="63055" x="2808288" y="3203575"/>
          <p14:tracePt t="63058" x="2820988" y="3190875"/>
          <p14:tracePt t="63060" x="2820988" y="3182938"/>
          <p14:tracePt t="63064" x="2820988" y="3170238"/>
          <p14:tracePt t="63065" x="2820988" y="3160713"/>
          <p14:tracePt t="63066" x="2828925" y="3148013"/>
          <p14:tracePt t="63068" x="2828925" y="3140075"/>
          <p14:tracePt t="63071" x="2828925" y="3127375"/>
          <p14:tracePt t="63073" x="2828925" y="3117850"/>
          <p14:tracePt t="63076" x="2828925" y="3105150"/>
          <p14:tracePt t="63078" x="2828925" y="3097213"/>
          <p14:tracePt t="63080" x="2828925" y="3084513"/>
          <p14:tracePt t="63082" x="2828925" y="3076575"/>
          <p14:tracePt t="63084" x="2828925" y="3063875"/>
          <p14:tracePt t="63084" x="2828925" y="3054350"/>
          <p14:tracePt t="63088" x="2828925" y="3041650"/>
          <p14:tracePt t="63089" x="2828925" y="3033713"/>
          <p14:tracePt t="63090" x="2820988" y="3021013"/>
          <p14:tracePt t="63093" x="2820988" y="3011488"/>
          <p14:tracePt t="63097" x="2820988" y="2990850"/>
          <p14:tracePt t="63098" x="2811463" y="2978150"/>
          <p14:tracePt t="63100" x="2811463" y="2970213"/>
          <p14:tracePt t="63103" x="2811463" y="2957513"/>
          <p14:tracePt t="63103" x="2798763" y="2947988"/>
          <p14:tracePt t="63105" x="2798763" y="2935288"/>
          <p14:tracePt t="63109" x="2798763" y="2914650"/>
          <p14:tracePt t="63110" x="2790825" y="2914650"/>
          <p14:tracePt t="63112" x="2790825" y="2905125"/>
          <p14:tracePt t="63113" x="2778125" y="2892425"/>
          <p14:tracePt t="63115" x="2778125" y="2884488"/>
          <p14:tracePt t="63116" x="2768600" y="2871788"/>
          <p14:tracePt t="63118" x="2768600" y="2863850"/>
          <p14:tracePt t="63120" x="2755900" y="2851150"/>
          <p14:tracePt t="63121" x="2755900" y="2841625"/>
          <p14:tracePt t="63123" x="2747963" y="2828925"/>
          <p14:tracePt t="63126" x="2747963" y="2820988"/>
          <p14:tracePt t="63126" x="2735263" y="2808288"/>
          <p14:tracePt t="63128" x="2735263" y="2798763"/>
          <p14:tracePt t="63131" x="2727325" y="2786063"/>
          <p14:tracePt t="63131" x="2727325" y="2778125"/>
          <p14:tracePt t="63133" x="2714625" y="2765425"/>
          <p14:tracePt t="63135" x="2714625" y="2757488"/>
          <p14:tracePt t="63138" x="2705100" y="2744788"/>
          <p14:tracePt t="63138" x="2705100" y="2735263"/>
          <p14:tracePt t="63141" x="2692400" y="2722563"/>
          <p14:tracePt t="63142" x="2692400" y="2714625"/>
          <p14:tracePt t="63144" x="2684463" y="2701925"/>
          <p14:tracePt t="63146" x="2684463" y="2692400"/>
          <p14:tracePt t="63148" x="2671763" y="2679700"/>
          <p14:tracePt t="63150" x="2671763" y="2671763"/>
          <p14:tracePt t="63152" x="2662238" y="2659063"/>
          <p14:tracePt t="63154" x="2662238" y="2651125"/>
          <p14:tracePt t="63156" x="2649538" y="2638425"/>
          <p14:tracePt t="63157" x="2649538" y="2628900"/>
          <p14:tracePt t="63159" x="2641600" y="2616200"/>
          <p14:tracePt t="63160" x="2641600" y="2608263"/>
          <p14:tracePt t="63162" x="2628900" y="2595563"/>
          <p14:tracePt t="63165" x="2628900" y="2586038"/>
          <p14:tracePt t="63166" x="2620963" y="2573338"/>
          <p14:tracePt t="63168" x="2620963" y="2565400"/>
          <p14:tracePt t="63171" x="2608263" y="2552700"/>
          <p14:tracePt t="63172" x="2608263" y="2544763"/>
          <p14:tracePt t="63175" x="2598738" y="2532063"/>
          <p14:tracePt t="63177" x="2598738" y="2522538"/>
          <p14:tracePt t="63178" x="2586038" y="2509838"/>
          <p14:tracePt t="63180" x="2586038" y="2501900"/>
          <p14:tracePt t="63181" x="2578100" y="2489200"/>
          <p14:tracePt t="63183" x="2578100" y="2479675"/>
          <p14:tracePt t="63186" x="2565400" y="2466975"/>
          <p14:tracePt t="63187" x="2555875" y="2459038"/>
          <p14:tracePt t="63189" x="2555875" y="2446338"/>
          <p14:tracePt t="63191" x="2555875" y="2438400"/>
          <p14:tracePt t="63191" x="2543175" y="2438400"/>
          <p14:tracePt t="63192" x="2543175" y="2425700"/>
          <p14:tracePt t="63194" x="2535238" y="2416175"/>
          <p14:tracePt t="63197" x="2535238" y="2403475"/>
          <p14:tracePt t="63199" x="2522538" y="2395538"/>
          <p14:tracePt t="63200" x="2522538" y="2382838"/>
          <p14:tracePt t="63201" x="2514600" y="2382838"/>
          <p14:tracePt t="63203" x="2514600" y="2373313"/>
          <p14:tracePt t="63206" x="2514600" y="2360613"/>
          <p14:tracePt t="63207" x="2501900" y="2352675"/>
          <p14:tracePt t="63209" x="2492375" y="2339975"/>
          <p14:tracePt t="63213" x="2492375" y="2332038"/>
          <p14:tracePt t="63213" x="2479675" y="2332038"/>
          <p14:tracePt t="63214" x="2479675" y="2319338"/>
          <p14:tracePt t="63218" x="2479675" y="2309813"/>
          <p14:tracePt t="63219" x="2471738" y="2297113"/>
          <p14:tracePt t="63222" x="2471738" y="2289175"/>
          <p14:tracePt t="63225" x="2459038" y="2276475"/>
          <p14:tracePt t="63228" x="2459038" y="2266950"/>
          <p14:tracePt t="63232" x="2459038" y="2254250"/>
          <p14:tracePt t="63235" x="2459038" y="2246313"/>
          <p14:tracePt t="63237" x="2451100" y="2233613"/>
          <p14:tracePt t="63239" x="2451100" y="2225675"/>
          <p14:tracePt t="63243" x="2451100" y="2212975"/>
          <p14:tracePt t="63246" x="2451100" y="2203450"/>
          <p14:tracePt t="63249" x="2436813" y="2190750"/>
          <p14:tracePt t="63253" x="2436813" y="2182813"/>
          <p14:tracePt t="63256" x="2436813" y="2170113"/>
          <p14:tracePt t="63260" x="2436813" y="2160588"/>
          <p14:tracePt t="63264" x="2436813" y="2147888"/>
          <p14:tracePt t="63266" x="2436813" y="2139950"/>
          <p14:tracePt t="63271" x="2436813" y="2127250"/>
          <p14:tracePt t="63275" x="2436813" y="2119313"/>
          <p14:tracePt t="63278" x="2436813" y="2106613"/>
          <p14:tracePt t="63282" x="2436813" y="2097088"/>
          <p14:tracePt t="63285" x="2436813" y="2084388"/>
          <p14:tracePt t="63288" x="2436813" y="2076450"/>
          <p14:tracePt t="63291" x="2428875" y="2063750"/>
          <p14:tracePt t="63293" x="2428875" y="2054225"/>
          <p14:tracePt t="63296" x="2428875" y="2041525"/>
          <p14:tracePt t="63298" x="2428875" y="2033588"/>
          <p14:tracePt t="63301" x="2428875" y="2020888"/>
          <p14:tracePt t="63303" x="2428875" y="2012950"/>
          <p14:tracePt t="63305" x="2428875" y="2000250"/>
          <p14:tracePt t="63307" x="2428875" y="1990725"/>
          <p14:tracePt t="63309" x="2428875" y="1978025"/>
          <p14:tracePt t="63311" x="2428875" y="1970088"/>
          <p14:tracePt t="63316" x="2428875" y="1957388"/>
          <p14:tracePt t="63320" x="2428875" y="1935163"/>
          <p14:tracePt t="63324" x="2428875" y="1914525"/>
          <p14:tracePt t="63325" x="2428875" y="1906588"/>
          <p14:tracePt t="63327" x="2436813" y="1893888"/>
          <p14:tracePt t="63330" x="2436813" y="1884363"/>
          <p14:tracePt t="63331" x="2436813" y="1871663"/>
          <p14:tracePt t="63333" x="2446338" y="1863725"/>
          <p14:tracePt t="63335" x="2446338" y="1851025"/>
          <p14:tracePt t="63337" x="2446338" y="1841500"/>
          <p14:tracePt t="63339" x="2459038" y="1828800"/>
          <p14:tracePt t="63341" x="2459038" y="1820863"/>
          <p14:tracePt t="63344" x="2466975" y="1808163"/>
          <p14:tracePt t="63346" x="2466975" y="1800225"/>
          <p14:tracePt t="63349" x="2479675" y="1787525"/>
          <p14:tracePt t="63351" x="2479675" y="1778000"/>
          <p14:tracePt t="63354" x="2489200" y="1765300"/>
          <p14:tracePt t="63355" x="2489200" y="1757363"/>
          <p14:tracePt t="63357" x="2489200" y="1744663"/>
          <p14:tracePt t="63358" x="2501900" y="1744663"/>
          <p14:tracePt t="63361" x="2501900" y="1735138"/>
          <p14:tracePt t="63364" x="2509838" y="1722438"/>
          <p14:tracePt t="63364" x="2509838" y="1714500"/>
          <p14:tracePt t="63368" x="2509838" y="1701800"/>
          <p14:tracePt t="63370" x="2522538" y="1693863"/>
          <p14:tracePt t="63371" x="2522538" y="1681163"/>
          <p14:tracePt t="63375" x="2522538" y="1671638"/>
          <p14:tracePt t="63376" x="2530475" y="1671638"/>
          <p14:tracePt t="63378" x="2530475" y="1658938"/>
          <p14:tracePt t="63381" x="2530475" y="1651000"/>
          <p14:tracePt t="63383" x="2530475" y="1638300"/>
          <p14:tracePt t="63385" x="2543175" y="1638300"/>
          <p14:tracePt t="63387" x="2543175" y="1628775"/>
          <p14:tracePt t="63388" x="2543175" y="1616075"/>
          <p14:tracePt t="63391" x="2543175" y="1608138"/>
          <p14:tracePt t="63395" x="2543175" y="1595438"/>
          <p14:tracePt t="63398" x="2552700" y="1587500"/>
          <p14:tracePt t="63400" x="2552700" y="1574800"/>
          <p14:tracePt t="63404" x="2552700" y="1565275"/>
          <p14:tracePt t="63406" x="2552700" y="1552575"/>
          <p14:tracePt t="63408" x="2565400" y="1552575"/>
          <p14:tracePt t="63411" x="2565400" y="1544638"/>
          <p14:tracePt t="63413" x="2565400" y="1531938"/>
          <p14:tracePt t="63418" x="2565400" y="1522413"/>
          <p14:tracePt t="63422" x="2565400" y="1509713"/>
          <p14:tracePt t="63427" x="2565400" y="1501775"/>
          <p14:tracePt t="63430" x="2573338" y="1501775"/>
          <p14:tracePt t="63431" x="2573338" y="1489075"/>
          <p14:tracePt t="63438" x="2573338" y="1481138"/>
          <p14:tracePt t="63444" x="2573338" y="1468438"/>
          <p14:tracePt t="63454" x="2573338" y="1458913"/>
          <p14:tracePt t="63460" x="2586038" y="1458913"/>
          <p14:tracePt t="63468" x="2586038" y="1446213"/>
          <p14:tracePt t="63501" x="2586038" y="1438275"/>
          <p14:tracePt t="63513" x="2586038" y="1425575"/>
          <p14:tracePt t="63517" x="2595563" y="1425575"/>
          <p14:tracePt t="63525" x="2595563" y="1416050"/>
          <p14:tracePt t="63533" x="2595563" y="1403350"/>
          <p14:tracePt t="63537" x="2608263" y="1403350"/>
          <p14:tracePt t="63544" x="2608263" y="1395413"/>
          <p14:tracePt t="63552" x="2608263" y="1382713"/>
          <p14:tracePt t="63556" x="2616200" y="1382713"/>
          <p14:tracePt t="63568" x="2616200" y="1374775"/>
          <p14:tracePt t="63573" x="2628900" y="1362075"/>
          <p14:tracePt t="63581" x="2636838" y="1362075"/>
          <p14:tracePt t="63584" x="2636838" y="1352550"/>
          <p14:tracePt t="63590" x="2636838" y="1339850"/>
          <p14:tracePt t="63595" x="2649538" y="1339850"/>
          <p14:tracePt t="63597" x="2649538" y="1331913"/>
          <p14:tracePt t="63598" x="2659063" y="1331913"/>
          <p14:tracePt t="63604" x="2659063" y="1319213"/>
          <p14:tracePt t="63609" x="2671763" y="1319213"/>
          <p14:tracePt t="63612" x="2671763" y="1309688"/>
          <p14:tracePt t="63617" x="2679700" y="1296988"/>
          <p14:tracePt t="63626" x="2692400" y="1289050"/>
          <p14:tracePt t="63631" x="2701925" y="1276350"/>
          <p14:tracePt t="63639" x="2701925" y="1268413"/>
          <p14:tracePt t="63640" x="2714625" y="1268413"/>
          <p14:tracePt t="63647" x="2714625" y="1255713"/>
          <p14:tracePt t="63648" x="2722563" y="1255713"/>
          <p14:tracePt t="63660" x="2735263" y="1255713"/>
          <p14:tracePt t="63661" x="2735263" y="1246188"/>
          <p14:tracePt t="63674" x="2743200" y="1246188"/>
          <p14:tracePt t="63677" x="2743200" y="1233488"/>
          <p14:tracePt t="63700" x="2755900" y="1233488"/>
          <p14:tracePt t="63711" x="2755900" y="1225550"/>
          <p14:tracePt t="63719" x="2765425" y="1225550"/>
          <p14:tracePt t="63745" x="2778125" y="1212850"/>
          <p14:tracePt t="63781" x="2786063" y="1212850"/>
          <p14:tracePt t="63796" x="2798763" y="1212850"/>
          <p14:tracePt t="63802" x="2808288" y="1212850"/>
          <p14:tracePt t="63810" x="2820988" y="1212850"/>
          <p14:tracePt t="63816" x="2828925" y="1212850"/>
          <p14:tracePt t="63824" x="2841625" y="1212850"/>
          <p14:tracePt t="63828" x="2841625" y="1203325"/>
          <p14:tracePt t="63831" x="2849563" y="1203325"/>
          <p14:tracePt t="63840" x="2862263" y="1203325"/>
          <p14:tracePt t="63848" x="2871788" y="1203325"/>
          <p14:tracePt t="63861" x="2884488" y="1203325"/>
          <p14:tracePt t="63872" x="2892425" y="1203325"/>
          <p14:tracePt t="63888" x="2905125" y="1203325"/>
          <p14:tracePt t="63936" x="2955925" y="1212850"/>
          <p14:tracePt t="63944" x="2968625" y="1212850"/>
          <p14:tracePt t="63961" x="2978150" y="1212850"/>
          <p14:tracePt t="64006" x="2978150" y="1220788"/>
          <p14:tracePt t="64008" x="2990850" y="1220788"/>
          <p14:tracePt t="64020" x="2998788" y="1220788"/>
          <p14:tracePt t="64028" x="2998788" y="1233488"/>
          <p14:tracePt t="64031" x="3011488" y="1233488"/>
          <p14:tracePt t="64038" x="3021013" y="1233488"/>
          <p14:tracePt t="64046" x="3021013" y="1243013"/>
          <p14:tracePt t="64051" x="3033713" y="1243013"/>
          <p14:tracePt t="64057" x="3033713" y="1255713"/>
          <p14:tracePt t="64058" x="3041650" y="1255713"/>
          <p14:tracePt t="64066" x="3054350" y="1263650"/>
          <p14:tracePt t="64076" x="3054350" y="1276350"/>
          <p14:tracePt t="64077" x="3062288" y="1276350"/>
          <p14:tracePt t="64087" x="3062288" y="1284288"/>
          <p14:tracePt t="64089" x="3074988" y="1284288"/>
          <p14:tracePt t="64097" x="3074988" y="1296988"/>
          <p14:tracePt t="64100" x="3084513" y="1296988"/>
          <p14:tracePt t="64111" x="3084513" y="1306513"/>
          <p14:tracePt t="64116" x="3097213" y="1306513"/>
          <p14:tracePt t="64127" x="3097213" y="1319213"/>
          <p14:tracePt t="64133" x="3105150" y="1319213"/>
          <p14:tracePt t="64148" x="3117850" y="1319213"/>
          <p14:tracePt t="64154" x="3117850" y="1327150"/>
          <p14:tracePt t="64169" x="3127375" y="1327150"/>
          <p14:tracePt t="64174" x="3127375" y="1339850"/>
          <p14:tracePt t="64187" x="3140075" y="1339850"/>
          <p14:tracePt t="64192" x="3140075" y="1349375"/>
          <p14:tracePt t="64197" x="3148013" y="1349375"/>
          <p14:tracePt t="64203" x="3148013" y="1362075"/>
          <p14:tracePt t="64211" x="3160713" y="1362075"/>
          <p14:tracePt t="64215" x="3160713" y="1370013"/>
          <p14:tracePt t="64224" x="3160713" y="1382713"/>
          <p14:tracePt t="64225" x="3168650" y="1382713"/>
          <p14:tracePt t="64234" x="3168650" y="1390650"/>
          <p14:tracePt t="64236" x="3181350" y="1390650"/>
          <p14:tracePt t="64242" x="3181350" y="1403350"/>
          <p14:tracePt t="64247" x="3181350" y="1412875"/>
          <p14:tracePt t="64248" x="3190875" y="1412875"/>
          <p14:tracePt t="64252" x="3190875" y="1425575"/>
          <p14:tracePt t="64258" x="3203575" y="1433513"/>
          <p14:tracePt t="64262" x="3203575" y="1446213"/>
          <p14:tracePt t="64268" x="3203575" y="1455738"/>
          <p14:tracePt t="64269" x="3211513" y="1455738"/>
          <p14:tracePt t="64271" x="3211513" y="1468438"/>
          <p14:tracePt t="64274" x="3211513" y="1476375"/>
          <p14:tracePt t="64278" x="3211513" y="1489075"/>
          <p14:tracePt t="64279" x="3224213" y="1489075"/>
          <p14:tracePt t="64282" x="3224213" y="1497013"/>
          <p14:tracePt t="64288" x="3224213" y="1509713"/>
          <p14:tracePt t="64290" x="3233738" y="1509713"/>
          <p14:tracePt t="64291" x="3233738" y="1519238"/>
          <p14:tracePt t="64296" x="3233738" y="1531938"/>
          <p14:tracePt t="64298" x="3233738" y="1539875"/>
          <p14:tracePt t="64299" x="3246438" y="1539875"/>
          <p14:tracePt t="64303" x="3246438" y="1552575"/>
          <p14:tracePt t="64307" x="3246438" y="1562100"/>
          <p14:tracePt t="64310" x="3246438" y="1574800"/>
          <p14:tracePt t="64311" x="3254375" y="1574800"/>
          <p14:tracePt t="64312" x="3254375" y="1582738"/>
          <p14:tracePt t="64315" x="3254375" y="1595438"/>
          <p14:tracePt t="64318" x="3267075" y="1603375"/>
          <p14:tracePt t="64322" x="3267075" y="1616075"/>
          <p14:tracePt t="64324" x="3275013" y="1625600"/>
          <p14:tracePt t="64328" x="3275013" y="1638300"/>
          <p14:tracePt t="64330" x="3275013" y="1646238"/>
          <p14:tracePt t="64331" x="3287713" y="1658938"/>
          <p14:tracePt t="64339" x="3297238" y="1681163"/>
          <p14:tracePt t="64342" x="3297238" y="1689100"/>
          <p14:tracePt t="64343" x="3309938" y="1701800"/>
          <p14:tracePt t="64346" x="3309938" y="1709738"/>
          <p14:tracePt t="64347" x="3309938" y="1722438"/>
          <p14:tracePt t="64348" x="3317875" y="1731963"/>
          <p14:tracePt t="64351" x="3317875" y="1744663"/>
          <p14:tracePt t="64352" x="3330575" y="1744663"/>
          <p14:tracePt t="64354" x="3330575" y="1752600"/>
          <p14:tracePt t="64357" x="3330575" y="1765300"/>
          <p14:tracePt t="64359" x="3340100" y="1774825"/>
          <p14:tracePt t="64362" x="3340100" y="1787525"/>
          <p14:tracePt t="64364" x="3352800" y="1795463"/>
          <p14:tracePt t="64366" x="3352800" y="1808163"/>
          <p14:tracePt t="64368" x="3352800" y="1816100"/>
          <p14:tracePt t="64370" x="3360738" y="1828800"/>
          <p14:tracePt t="64373" x="3360738" y="1838325"/>
          <p14:tracePt t="64375" x="3360738" y="1851025"/>
          <p14:tracePt t="64375" x="3373438" y="1851025"/>
          <p14:tracePt t="64376" x="3373438" y="1858963"/>
          <p14:tracePt t="64378" x="3373438" y="1871663"/>
          <p14:tracePt t="64380" x="3373438" y="1881188"/>
          <p14:tracePt t="64382" x="3381375" y="1893888"/>
          <p14:tracePt t="64385" x="3381375" y="1901825"/>
          <p14:tracePt t="64388" x="3381375" y="1914525"/>
          <p14:tracePt t="64388" x="3394075" y="1922463"/>
          <p14:tracePt t="64392" x="3394075" y="1935163"/>
          <p14:tracePt t="64392" x="3394075" y="1944688"/>
          <p14:tracePt t="64396" x="3403600" y="1957388"/>
          <p14:tracePt t="64397" x="3403600" y="1965325"/>
          <p14:tracePt t="64398" x="3403600" y="1978025"/>
          <p14:tracePt t="64401" x="3403600" y="1987550"/>
          <p14:tracePt t="64402" x="3403600" y="2000250"/>
          <p14:tracePt t="64404" x="3403600" y="2008188"/>
          <p14:tracePt t="64405" x="3416300" y="2020888"/>
          <p14:tracePt t="64407" x="3416300" y="2028825"/>
          <p14:tracePt t="64409" x="3416300" y="2041525"/>
          <p14:tracePt t="64411" x="3416300" y="2051050"/>
          <p14:tracePt t="64413" x="3424238" y="2063750"/>
          <p14:tracePt t="64414" x="3424238" y="2071688"/>
          <p14:tracePt t="64417" x="3424238" y="2084388"/>
          <p14:tracePt t="64418" x="3424238" y="2093913"/>
          <p14:tracePt t="64419" x="3424238" y="2106613"/>
          <p14:tracePt t="64421" x="3424238" y="2114550"/>
          <p14:tracePt t="64423" x="3436938" y="2127250"/>
          <p14:tracePt t="64424" x="3436938" y="2135188"/>
          <p14:tracePt t="64426" x="3436938" y="2147888"/>
          <p14:tracePt t="64429" x="3436938" y="2157413"/>
          <p14:tracePt t="64430" x="3436938" y="2170113"/>
          <p14:tracePt t="64431" x="3436938" y="2178050"/>
          <p14:tracePt t="64433" x="3446463" y="2190750"/>
          <p14:tracePt t="64434" x="3446463" y="2200275"/>
          <p14:tracePt t="64437" x="3446463" y="2212975"/>
          <p14:tracePt t="64437" x="3446463" y="2220913"/>
          <p14:tracePt t="64439" x="3446463" y="2233613"/>
          <p14:tracePt t="64442" x="3446463" y="2241550"/>
          <p14:tracePt t="64443" x="3446463" y="2254250"/>
          <p14:tracePt t="64444" x="3459163" y="2263775"/>
          <p14:tracePt t="64447" x="3459163" y="2276475"/>
          <p14:tracePt t="64448" x="3459163" y="2284413"/>
          <p14:tracePt t="64450" x="3459163" y="2297113"/>
          <p14:tracePt t="64452" x="3459163" y="2306638"/>
          <p14:tracePt t="64453" x="3459163" y="2319338"/>
          <p14:tracePt t="64457" x="3459163" y="2327275"/>
          <p14:tracePt t="64457" x="3467100" y="2339975"/>
          <p14:tracePt t="64461" x="3467100" y="2347913"/>
          <p14:tracePt t="64468" x="3479800" y="2390775"/>
          <p14:tracePt t="64469" x="3479800" y="2403475"/>
          <p14:tracePt t="64473" x="3479800" y="2413000"/>
          <p14:tracePt t="64474" x="3479800" y="2425700"/>
          <p14:tracePt t="64476" x="3487738" y="2433638"/>
          <p14:tracePt t="64478" x="3487738" y="2446338"/>
          <p14:tracePt t="64480" x="3487738" y="2454275"/>
          <p14:tracePt t="64483" x="3487738" y="2466975"/>
          <p14:tracePt t="64484" x="3500438" y="2476500"/>
          <p14:tracePt t="64486" x="3500438" y="2489200"/>
          <p14:tracePt t="64489" x="3500438" y="2497138"/>
          <p14:tracePt t="64492" x="3500438" y="2509838"/>
          <p14:tracePt t="64493" x="3500438" y="2519363"/>
          <p14:tracePt t="64495" x="3509963" y="2532063"/>
          <p14:tracePt t="64498" x="3509963" y="2540000"/>
          <p14:tracePt t="64499" x="3509963" y="2552700"/>
          <p14:tracePt t="64501" x="3509963" y="2560638"/>
          <p14:tracePt t="64503" x="3509963" y="2573338"/>
          <p14:tracePt t="64505" x="3522663" y="2573338"/>
          <p14:tracePt t="64506" x="3522663" y="2582863"/>
          <p14:tracePt t="64508" x="3522663" y="2595563"/>
          <p14:tracePt t="64511" x="3522663" y="2603500"/>
          <p14:tracePt t="64512" x="3522663" y="2616200"/>
          <p14:tracePt t="64515" x="3522663" y="2624138"/>
          <p14:tracePt t="64515" x="3522663" y="2638425"/>
          <p14:tracePt t="64518" x="3530600" y="2646363"/>
          <p14:tracePt t="64521" x="3530600" y="2659063"/>
          <p14:tracePt t="64525" x="3530600" y="2679700"/>
          <p14:tracePt t="64526" x="3530600" y="2689225"/>
          <p14:tracePt t="64527" x="3530600" y="2701925"/>
          <p14:tracePt t="64528" x="3530600" y="2709863"/>
          <p14:tracePt t="64530" x="3543300" y="2722563"/>
          <p14:tracePt t="64531" x="3543300" y="2730500"/>
          <p14:tracePt t="64533" x="3543300" y="2744788"/>
          <p14:tracePt t="64535" x="3543300" y="2765425"/>
          <p14:tracePt t="64539" x="3543300" y="2786063"/>
          <p14:tracePt t="64541" x="3543300" y="2795588"/>
          <p14:tracePt t="64542" x="3552825" y="2808288"/>
          <p14:tracePt t="64544" x="3552825" y="2816225"/>
          <p14:tracePt t="64544" x="3552825" y="2828925"/>
          <p14:tracePt t="64545" x="3552825" y="2836863"/>
          <p14:tracePt t="64547" x="3552825" y="2859088"/>
          <p14:tracePt t="64549" x="3565525" y="2871788"/>
          <p14:tracePt t="64550" x="3565525" y="2879725"/>
          <p14:tracePt t="64551" x="3565525" y="2892425"/>
          <p14:tracePt t="64553" x="3565525" y="2914650"/>
          <p14:tracePt t="64555" x="3565525" y="2922588"/>
          <p14:tracePt t="64556" x="3565525" y="2935288"/>
          <p14:tracePt t="64557" x="3573463" y="2943225"/>
          <p14:tracePt t="64559" x="3573463" y="2965450"/>
          <p14:tracePt t="64561" x="3573463" y="2978150"/>
          <p14:tracePt t="64563" x="3586163" y="2986088"/>
          <p14:tracePt t="64564" x="3586163" y="2998788"/>
          <p14:tracePt t="64565" x="3586163" y="3008313"/>
          <p14:tracePt t="64566" x="3586163" y="3021013"/>
          <p14:tracePt t="64568" x="3586163" y="3041650"/>
          <p14:tracePt t="64571" x="3594100" y="3049588"/>
          <p14:tracePt t="64572" x="3594100" y="3063875"/>
          <p14:tracePt t="64573" x="3594100" y="3071813"/>
          <p14:tracePt t="64574" x="3594100" y="3084513"/>
          <p14:tracePt t="64577" x="3594100" y="3105150"/>
          <p14:tracePt t="64578" x="3606800" y="3105150"/>
          <p14:tracePt t="64579" x="3606800" y="3127375"/>
          <p14:tracePt t="64582" x="3616325" y="3135313"/>
          <p14:tracePt t="64583" x="3616325" y="3148013"/>
          <p14:tracePt t="64584" x="3616325" y="3155950"/>
          <p14:tracePt t="64586" x="3616325" y="3170238"/>
          <p14:tracePt t="64587" x="3629025" y="3178175"/>
          <p14:tracePt t="64589" x="3629025" y="3190875"/>
          <p14:tracePt t="64591" x="3636963" y="3198813"/>
          <p14:tracePt t="64592" x="3636963" y="3211513"/>
          <p14:tracePt t="64596" x="3636963" y="3221038"/>
          <p14:tracePt t="64597" x="3649663" y="3233738"/>
          <p14:tracePt t="64599" x="3649663" y="3241675"/>
          <p14:tracePt t="64601" x="3649663" y="3254375"/>
          <p14:tracePt t="64603" x="3659188" y="3262313"/>
          <p14:tracePt t="64605" x="3659188" y="3276600"/>
          <p14:tracePt t="64607" x="3671888" y="3284538"/>
          <p14:tracePt t="64608" x="3671888" y="3297238"/>
          <p14:tracePt t="64611" x="3671888" y="3305175"/>
          <p14:tracePt t="64612" x="3679825" y="3317875"/>
          <p14:tracePt t="64616" x="3679825" y="3327400"/>
          <p14:tracePt t="64617" x="3692525" y="3327400"/>
          <p14:tracePt t="64617" x="3692525" y="3340100"/>
          <p14:tracePt t="64621" x="3692525" y="3348038"/>
          <p14:tracePt t="64622" x="3700463" y="3360738"/>
          <p14:tracePt t="64627" x="3700463" y="3368675"/>
          <p14:tracePt t="64627" x="3713163" y="3368675"/>
          <p14:tracePt t="64630" x="3713163" y="3382963"/>
          <p14:tracePt t="64631" x="3713163" y="3390900"/>
          <p14:tracePt t="64635" x="3722688" y="3403600"/>
          <p14:tracePt t="64639" x="3722688" y="3411538"/>
          <p14:tracePt t="64642" x="3735388" y="3424238"/>
          <p14:tracePt t="64645" x="3735388" y="3433763"/>
          <p14:tracePt t="64649" x="3735388" y="3446463"/>
          <p14:tracePt t="64651" x="3743325" y="3446463"/>
          <p14:tracePt t="64652" x="3743325" y="3454400"/>
          <p14:tracePt t="64655" x="3743325" y="3467100"/>
          <p14:tracePt t="64659" x="3756025" y="3475038"/>
          <p14:tracePt t="64663" x="3756025" y="3489325"/>
          <p14:tracePt t="64666" x="3756025" y="3497263"/>
          <p14:tracePt t="64669" x="3765550" y="3509963"/>
          <p14:tracePt t="64672" x="3765550" y="3517900"/>
          <p14:tracePt t="64674" x="3765550" y="3530600"/>
          <p14:tracePt t="64678" x="3765550" y="3540125"/>
          <p14:tracePt t="64681" x="3765550" y="3552825"/>
          <p14:tracePt t="64682" x="3778250" y="3552825"/>
          <p14:tracePt t="64682" x="3778250" y="3560763"/>
          <p14:tracePt t="64686" x="3778250" y="3573463"/>
          <p14:tracePt t="64689" x="3778250" y="3581400"/>
          <p14:tracePt t="64692" x="3786188" y="3595688"/>
          <p14:tracePt t="64695" x="3786188" y="3603625"/>
          <p14:tracePt t="64698" x="3786188" y="3616325"/>
          <p14:tracePt t="64701" x="3786188" y="3624263"/>
          <p14:tracePt t="64703" x="3786188" y="3636963"/>
          <p14:tracePt t="64706" x="3786188" y="3646488"/>
          <p14:tracePt t="64710" x="3786188" y="3659188"/>
          <p14:tracePt t="64713" x="3786188" y="3667125"/>
          <p14:tracePt t="64715" x="3786188" y="3679825"/>
          <p14:tracePt t="64719" x="3798888" y="3687763"/>
          <p14:tracePt t="64722" x="3798888" y="3702050"/>
          <p14:tracePt t="64726" x="3798888" y="3709988"/>
          <p14:tracePt t="64728" x="3798888" y="3722688"/>
          <p14:tracePt t="64731" x="3798888" y="3730625"/>
          <p14:tracePt t="64736" x="3798888" y="3743325"/>
          <p14:tracePt t="64741" x="3798888" y="3752850"/>
          <p14:tracePt t="64745" x="3798888" y="3765550"/>
          <p14:tracePt t="64751" x="3806825" y="3786188"/>
          <p14:tracePt t="64754" x="3806825" y="3794125"/>
          <p14:tracePt t="64758" x="3806825" y="3808413"/>
          <p14:tracePt t="64761" x="3806825" y="3816350"/>
          <p14:tracePt t="64767" x="3806825" y="3829050"/>
          <p14:tracePt t="64769" x="3806825" y="3836988"/>
          <p14:tracePt t="64770" x="3806825" y="3849688"/>
          <p14:tracePt t="64774" x="3806825" y="3859213"/>
          <p14:tracePt t="64778" x="3806825" y="3871913"/>
          <p14:tracePt t="64782" x="3806825" y="3879850"/>
          <p14:tracePt t="64784" x="3806825" y="3892550"/>
          <p14:tracePt t="64788" x="3806825" y="3900488"/>
          <p14:tracePt t="64790" x="3806825" y="3914775"/>
          <p14:tracePt t="64793" x="3806825" y="3922713"/>
          <p14:tracePt t="64797" x="3806825" y="3935413"/>
          <p14:tracePt t="64798" x="3806825" y="3943350"/>
          <p14:tracePt t="64801" x="3806825" y="3956050"/>
          <p14:tracePt t="64805" x="3806825" y="3965575"/>
          <p14:tracePt t="64807" x="3806825" y="3978275"/>
          <p14:tracePt t="64809" x="3806825" y="3986213"/>
          <p14:tracePt t="64814" x="3806825" y="3998913"/>
          <p14:tracePt t="64816" x="3798888" y="4006850"/>
          <p14:tracePt t="64820" x="3798888" y="4021138"/>
          <p14:tracePt t="64822" x="3798888" y="4029075"/>
          <p14:tracePt t="64826" x="3798888" y="4041775"/>
          <p14:tracePt t="64827" x="3798888" y="4049713"/>
          <p14:tracePt t="64831" x="3798888" y="4062413"/>
          <p14:tracePt t="64834" x="3798888" y="4071938"/>
          <p14:tracePt t="64836" x="3798888" y="4084638"/>
          <p14:tracePt t="64842" x="3798888" y="4092575"/>
          <p14:tracePt t="64844" x="3798888" y="4105275"/>
          <p14:tracePt t="64851" x="3798888" y="4113213"/>
          <p14:tracePt t="64857" x="3798888" y="4127500"/>
          <p14:tracePt t="64871" x="3798888" y="4135438"/>
          <p14:tracePt t="64898" x="3798888" y="4148138"/>
          <p14:tracePt t="64906" x="3790950" y="4148138"/>
          <p14:tracePt t="64914" x="3790950" y="4156075"/>
          <p14:tracePt t="64922" x="3790950" y="4168775"/>
          <p14:tracePt t="64931" x="3790950" y="4178300"/>
          <p14:tracePt t="64931" x="3778250" y="4178300"/>
          <p14:tracePt t="64938" x="3778250" y="4191000"/>
          <p14:tracePt t="64943" x="3778250" y="4198938"/>
          <p14:tracePt t="64947" x="3778250" y="4211638"/>
          <p14:tracePt t="64950" x="3768725" y="4211638"/>
          <p14:tracePt t="64951" x="3768725" y="4219575"/>
          <p14:tracePt t="64956" x="3768725" y="4233863"/>
          <p14:tracePt t="64960" x="3756025" y="4241800"/>
          <p14:tracePt t="64963" x="3756025" y="4254500"/>
          <p14:tracePt t="64966" x="3756025" y="4262438"/>
          <p14:tracePt t="64968" x="3756025" y="4275138"/>
          <p14:tracePt t="64972" x="3748088" y="4284663"/>
          <p14:tracePt t="64975" x="3748088" y="4297363"/>
          <p14:tracePt t="64979" x="3748088" y="4305300"/>
          <p14:tracePt t="64981" x="3748088" y="4318000"/>
          <p14:tracePt t="64984" x="3748088" y="4325938"/>
          <p14:tracePt t="64987" x="3748088" y="4338638"/>
          <p14:tracePt t="64990" x="3748088" y="4348163"/>
          <p14:tracePt t="64992" x="3735388" y="4360863"/>
          <p14:tracePt t="64996" x="3735388" y="4368800"/>
          <p14:tracePt t="64998" x="3735388" y="4381500"/>
          <p14:tracePt t="65000" x="3735388" y="4391025"/>
          <p14:tracePt t="65004" x="3735388" y="4403725"/>
          <p14:tracePt t="65007" x="3735388" y="4411663"/>
          <p14:tracePt t="65009" x="3725863" y="4424363"/>
          <p14:tracePt t="65012" x="3725863" y="4432300"/>
          <p14:tracePt t="65014" x="3725863" y="4445000"/>
          <p14:tracePt t="65016" x="3725863" y="4454525"/>
          <p14:tracePt t="65019" x="3725863" y="4467225"/>
          <p14:tracePt t="65022" x="3725863" y="4475163"/>
          <p14:tracePt t="65024" x="3725863" y="4487863"/>
          <p14:tracePt t="65026" x="3713163" y="4497388"/>
          <p14:tracePt t="65029" x="3713163" y="4510088"/>
          <p14:tracePt t="65030" x="3713163" y="4518025"/>
          <p14:tracePt t="65034" x="3713163" y="4530725"/>
          <p14:tracePt t="65036" x="3713163" y="4538663"/>
          <p14:tracePt t="65039" x="3713163" y="4551363"/>
          <p14:tracePt t="65039" x="3713163" y="4560888"/>
          <p14:tracePt t="65042" x="3705225" y="4573588"/>
          <p14:tracePt t="65045" x="3705225" y="4581525"/>
          <p14:tracePt t="65047" x="3705225" y="4594225"/>
          <p14:tracePt t="65049" x="3705225" y="4603750"/>
          <p14:tracePt t="65051" x="3705225" y="4616450"/>
          <p14:tracePt t="65053" x="3705225" y="4624388"/>
          <p14:tracePt t="65054" x="3692525" y="4624388"/>
          <p14:tracePt t="65054" x="3692525" y="4637088"/>
          <p14:tracePt t="65057" x="3692525" y="4645025"/>
          <p14:tracePt t="65058" x="3692525" y="4657725"/>
          <p14:tracePt t="65060" x="3692525" y="4667250"/>
          <p14:tracePt t="65063" x="3692525" y="4679950"/>
          <p14:tracePt t="65064" x="3684588" y="4687888"/>
          <p14:tracePt t="65066" x="3684588" y="4700588"/>
          <p14:tracePt t="65069" x="3684588" y="4710113"/>
          <p14:tracePt t="65071" x="3671888" y="4722813"/>
          <p14:tracePt t="65073" x="3671888" y="4730750"/>
          <p14:tracePt t="65075" x="3671888" y="4743450"/>
          <p14:tracePt t="65077" x="3671888" y="4751388"/>
          <p14:tracePt t="65081" x="3671888" y="4764088"/>
          <p14:tracePt t="65084" x="3662363" y="4773613"/>
          <p14:tracePt t="65087" x="3662363" y="4786313"/>
          <p14:tracePt t="65091" x="3662363" y="4794250"/>
          <p14:tracePt t="65094" x="3662363" y="4806950"/>
          <p14:tracePt t="65095" x="3649663" y="4806950"/>
          <p14:tracePt t="65101" x="3649663" y="4816475"/>
          <p14:tracePt t="65111" x="3649663" y="4829175"/>
          <p14:tracePt t="65137" x="3649663" y="4837113"/>
          <p14:tracePt t="65140" x="3641725" y="4837113"/>
          <p14:tracePt t="65151" x="3641725" y="4849813"/>
          <p14:tracePt t="65166" x="3641725" y="4857750"/>
          <p14:tracePt t="65174" x="3629025" y="4870450"/>
          <p14:tracePt t="65186" x="3629025" y="4879975"/>
          <p14:tracePt t="65193" x="3629025" y="4892675"/>
          <p14:tracePt t="65204" x="3629025" y="4900613"/>
          <p14:tracePt t="65206" x="3619500" y="4900613"/>
          <p14:tracePt t="65212" x="3619500" y="4913313"/>
          <p14:tracePt t="65222" x="3606800" y="4922838"/>
          <p14:tracePt t="65235" x="3606800" y="4935538"/>
          <p14:tracePt t="65267" x="3606800" y="4943475"/>
          <p14:tracePt t="65292" x="3606800" y="4956175"/>
          <p14:tracePt t="65303" x="3606800" y="4964113"/>
          <p14:tracePt t="65304" x="3598863" y="4964113"/>
          <p14:tracePt t="65310" x="3598863" y="4976813"/>
          <p14:tracePt t="65318" x="3598863" y="4986338"/>
          <p14:tracePt t="65323" x="3598863" y="4999038"/>
          <p14:tracePt t="65325" x="3586163" y="4999038"/>
          <p14:tracePt t="65330" x="3586163" y="5006975"/>
          <p14:tracePt t="65337" x="3586163" y="5019675"/>
          <p14:tracePt t="65344" x="3586163" y="5029200"/>
          <p14:tracePt t="65347" x="3586163" y="5041900"/>
          <p14:tracePt t="65356" x="3586163" y="5049838"/>
          <p14:tracePt t="65360" x="3586163" y="5062538"/>
          <p14:tracePt t="65371" x="3586163" y="5070475"/>
          <p14:tracePt t="65377" x="3586163" y="5083175"/>
          <p14:tracePt t="65391" x="3586163" y="5092700"/>
          <p14:tracePt t="65397" x="3586163" y="5105400"/>
          <p14:tracePt t="65410" x="3586163" y="5113338"/>
          <p14:tracePt t="65417" x="3586163" y="5126038"/>
          <p14:tracePt t="65427" x="3586163" y="5135563"/>
          <p14:tracePt t="65436" x="3586163" y="5148263"/>
          <p14:tracePt t="65448" x="3586163" y="5156200"/>
          <p14:tracePt t="65465" x="3586163" y="5168900"/>
          <p14:tracePt t="65502" x="3586163" y="5176838"/>
          <p14:tracePt t="65513" x="3586163" y="5189538"/>
          <p14:tracePt t="65523" x="3586163" y="5199063"/>
          <p14:tracePt t="65530" x="3586163" y="5211763"/>
          <p14:tracePt t="65539" x="3586163" y="5219700"/>
          <p14:tracePt t="65546" x="3586163" y="5232400"/>
          <p14:tracePt t="65554" x="3586163" y="5241925"/>
          <p14:tracePt t="65562" x="3586163" y="5254625"/>
          <p14:tracePt t="65571" x="3586163" y="5262563"/>
          <p14:tracePt t="65580" x="3586163" y="5275263"/>
          <p14:tracePt t="65589" x="3586163" y="5283200"/>
          <p14:tracePt t="65601" x="3586163" y="5295900"/>
          <p14:tracePt t="65604" x="3578225" y="5295900"/>
          <p14:tracePt t="65609" x="3578225" y="5305425"/>
          <p14:tracePt t="65623" x="3578225" y="5318125"/>
          <p14:tracePt t="65641" x="3578225" y="5326063"/>
          <p14:tracePt t="65651" x="3578225" y="5338763"/>
          <p14:tracePt t="65663" x="3578225" y="5348288"/>
          <p14:tracePt t="65676" x="3578225" y="5360988"/>
          <p14:tracePt t="65689" x="3578225" y="5368925"/>
          <p14:tracePt t="65706" x="3578225" y="5381625"/>
          <p14:tracePt t="65728" x="3565525" y="5389563"/>
          <p14:tracePt t="65748" x="3565525" y="5402263"/>
          <p14:tracePt t="67782" x="3556000" y="5394325"/>
          <p14:tracePt t="67788" x="3543300" y="5381625"/>
          <p14:tracePt t="67798" x="3522663" y="5360988"/>
          <p14:tracePt t="67799" x="3522663" y="5351463"/>
          <p14:tracePt t="67804" x="3513138" y="5351463"/>
          <p14:tracePt t="67811" x="3513138" y="5338763"/>
          <p14:tracePt t="67820" x="3500438" y="5338763"/>
          <p14:tracePt t="67827" x="3500438" y="5330825"/>
          <p14:tracePt t="67985" x="3492500" y="5330825"/>
          <p14:tracePt t="67987" x="3492500" y="5318125"/>
          <p14:tracePt t="67989" x="3479800" y="5318125"/>
          <p14:tracePt t="67990" x="3479800" y="5310188"/>
          <p14:tracePt t="67991" x="3471863" y="5310188"/>
          <p14:tracePt t="67994" x="3459163" y="5295900"/>
          <p14:tracePt t="67996" x="3449638" y="5287963"/>
          <p14:tracePt t="67999" x="3436938" y="5275263"/>
          <p14:tracePt t="68002" x="3429000" y="5267325"/>
          <p14:tracePt t="68005" x="3416300" y="5254625"/>
          <p14:tracePt t="68007" x="3406775" y="5245100"/>
          <p14:tracePt t="68009" x="3394075" y="5232400"/>
          <p14:tracePt t="68012" x="3386138" y="5224463"/>
          <p14:tracePt t="68014" x="3386138" y="5211763"/>
          <p14:tracePt t="68015" x="3373438" y="5211763"/>
          <p14:tracePt t="68015" x="3373438" y="5203825"/>
          <p14:tracePt t="68017" x="3365500" y="5189538"/>
          <p14:tracePt t="68020" x="3365500" y="5181600"/>
          <p14:tracePt t="68022" x="3352800" y="5168900"/>
          <p14:tracePt t="68026" x="3343275" y="5148263"/>
          <p14:tracePt t="68033" x="3330575" y="5118100"/>
          <p14:tracePt t="68035" x="3322638" y="5097463"/>
          <p14:tracePt t="68036" x="3309938" y="5083175"/>
          <p14:tracePt t="68037" x="3309938" y="5075238"/>
          <p14:tracePt t="68039" x="3300413" y="5062538"/>
          <p14:tracePt t="68042" x="3300413" y="5054600"/>
          <p14:tracePt t="68044" x="3300413" y="5041900"/>
          <p14:tracePt t="68045" x="3300413" y="5032375"/>
          <p14:tracePt t="68046" x="3287713" y="5032375"/>
          <p14:tracePt t="68048" x="3287713" y="5019675"/>
          <p14:tracePt t="68051" x="3287713" y="5011738"/>
          <p14:tracePt t="68054" x="3287713" y="4999038"/>
          <p14:tracePt t="68056" x="3279775" y="4991100"/>
          <p14:tracePt t="68060" x="3279775" y="4976813"/>
          <p14:tracePt t="68065" x="3279775" y="4968875"/>
          <p14:tracePt t="68067" x="3267075" y="4968875"/>
          <p14:tracePt t="68069" x="3267075" y="4956175"/>
          <p14:tracePt t="68074" x="3267075" y="4948238"/>
          <p14:tracePt t="68080" x="3267075" y="4935538"/>
          <p14:tracePt t="68086" x="3267075" y="4926013"/>
          <p14:tracePt t="68099" x="3267075" y="4913313"/>
          <p14:tracePt t="68119" x="3259138" y="4905375"/>
          <p14:tracePt t="68128" x="3259138" y="4892675"/>
          <p14:tracePt t="68140" x="3259138" y="4884738"/>
          <p14:tracePt t="68146" x="3259138" y="4870450"/>
          <p14:tracePt t="68154" x="3259138" y="4862513"/>
          <p14:tracePt t="68158" x="3259138" y="4849813"/>
          <p14:tracePt t="68166" x="3259138" y="4841875"/>
          <p14:tracePt t="68172" x="3259138" y="4829175"/>
          <p14:tracePt t="68179" x="3259138" y="4819650"/>
          <p14:tracePt t="68185" x="3259138" y="4806950"/>
          <p14:tracePt t="68194" x="3259138" y="4799013"/>
          <p14:tracePt t="68203" x="3259138" y="4786313"/>
          <p14:tracePt t="68214" x="3267075" y="4786313"/>
          <p14:tracePt t="68216" x="3267075" y="4778375"/>
          <p14:tracePt t="68229" x="3267075" y="4764088"/>
          <p14:tracePt t="68456" x="3267075" y="4756150"/>
          <p14:tracePt t="68461" x="3275013" y="4756150"/>
          <p14:tracePt t="68464" x="3275013" y="4743450"/>
          <p14:tracePt t="68472" x="3275013" y="4735513"/>
          <p14:tracePt t="68488" x="3275013" y="4722813"/>
          <p14:tracePt t="68496" x="3287713" y="4722813"/>
          <p14:tracePt t="68621" x="3287713" y="4713288"/>
          <p14:tracePt t="68625" x="3297238" y="4713288"/>
          <p14:tracePt t="68629" x="3297238" y="4700588"/>
          <p14:tracePt t="68632" x="3309938" y="4700588"/>
          <p14:tracePt t="68637" x="3309938" y="4692650"/>
          <p14:tracePt t="68640" x="3317875" y="4692650"/>
          <p14:tracePt t="68644" x="3317875" y="4679950"/>
          <p14:tracePt t="68650" x="3330575" y="4679950"/>
          <p14:tracePt t="68655" x="3330575" y="4672013"/>
          <p14:tracePt t="68670" x="3340100" y="4672013"/>
          <p14:tracePt t="68748" x="3340100" y="4679950"/>
          <p14:tracePt t="68751" x="3352800" y="4679950"/>
          <p14:tracePt t="68752" x="3352800" y="4687888"/>
          <p14:tracePt t="68756" x="3352800" y="4700588"/>
          <p14:tracePt t="68761" x="3352800" y="4710113"/>
          <p14:tracePt t="68768" x="3360738" y="4722813"/>
          <p14:tracePt t="68776" x="3360738" y="4730750"/>
          <p14:tracePt t="68783" x="3360738" y="4743450"/>
          <p14:tracePt t="68790" x="3360738" y="4751388"/>
          <p14:tracePt t="68799" x="3360738" y="4764088"/>
          <p14:tracePt t="68809" x="3360738" y="4773613"/>
          <p14:tracePt t="68823" x="3360738" y="4786313"/>
          <p14:tracePt t="68934" x="3360738" y="4794250"/>
          <p14:tracePt t="68943" x="3360738" y="4806950"/>
          <p14:tracePt t="68954" x="3360738" y="4816475"/>
          <p14:tracePt t="68967" x="3360738" y="4829175"/>
          <p14:tracePt t="69255" x="3360738" y="4837113"/>
          <p14:tracePt t="69268" x="3360738" y="4849813"/>
          <p14:tracePt t="69275" x="3352800" y="4849813"/>
          <p14:tracePt t="69280" x="3352800" y="4857750"/>
          <p14:tracePt t="69291" x="3352800" y="4870450"/>
          <p14:tracePt t="69309" x="3352800" y="4879975"/>
          <p14:tracePt t="69334" x="3352800" y="4892675"/>
          <p14:tracePt t="69338" x="3343275" y="4892675"/>
          <p14:tracePt t="69353" x="3343275" y="4900613"/>
          <p14:tracePt t="70267" x="3343275" y="4913313"/>
          <p14:tracePt t="70273" x="3343275" y="4922838"/>
          <p14:tracePt t="70279" x="3343275" y="4935538"/>
          <p14:tracePt t="70285" x="3330575" y="4943475"/>
          <p14:tracePt t="70293" x="3330575" y="4956175"/>
          <p14:tracePt t="70300" x="3330575" y="4964113"/>
          <p14:tracePt t="70310" x="3330575" y="4976813"/>
          <p14:tracePt t="70318" x="3330575" y="4986338"/>
          <p14:tracePt t="70320" x="3322638" y="4986338"/>
          <p14:tracePt t="70328" x="3322638" y="4999038"/>
          <p14:tracePt t="70340" x="3322638" y="5006975"/>
          <p14:tracePt t="70360" x="3322638" y="5019675"/>
          <p14:tracePt t="70519" x="3309938" y="5011738"/>
          <p14:tracePt t="70525" x="3300413" y="4999038"/>
          <p14:tracePt t="70531" x="3279775" y="4976813"/>
          <p14:tracePt t="70533" x="3279775" y="4968875"/>
          <p14:tracePt t="70533" x="3267075" y="4968875"/>
          <p14:tracePt t="70536" x="3267075" y="4956175"/>
          <p14:tracePt t="70537" x="3259138" y="4956175"/>
          <p14:tracePt t="70540" x="3259138" y="4948238"/>
          <p14:tracePt t="70542" x="3246438" y="4948238"/>
          <p14:tracePt t="70543" x="3246438" y="4935538"/>
          <p14:tracePt t="70547" x="3236913" y="4926013"/>
          <p14:tracePt t="70551" x="3236913" y="4913313"/>
          <p14:tracePt t="70553" x="3224213" y="4913313"/>
          <p14:tracePt t="70555" x="3224213" y="4905375"/>
          <p14:tracePt t="70558" x="3216275" y="4892675"/>
          <p14:tracePt t="70564" x="3216275" y="4884738"/>
          <p14:tracePt t="70566" x="3203575" y="4884738"/>
          <p14:tracePt t="70566" x="3203575" y="4870450"/>
          <p14:tracePt t="70571" x="3194050" y="4862513"/>
          <p14:tracePt t="70575" x="3194050" y="4849813"/>
          <p14:tracePt t="70575" x="3181350" y="4849813"/>
          <p14:tracePt t="70578" x="3181350" y="4841875"/>
          <p14:tracePt t="70582" x="3173413" y="4829175"/>
          <p14:tracePt t="70586" x="3160713" y="4819650"/>
          <p14:tracePt t="70588" x="3160713" y="4806950"/>
          <p14:tracePt t="70591" x="3152775" y="4799013"/>
          <p14:tracePt t="70593" x="3140075" y="4786313"/>
          <p14:tracePt t="70597" x="3130550" y="4764088"/>
          <p14:tracePt t="70599" x="3117850" y="4756150"/>
          <p14:tracePt t="70601" x="3109913" y="4743450"/>
          <p14:tracePt t="70604" x="3109913" y="4735513"/>
          <p14:tracePt t="70605" x="3097213" y="4722813"/>
          <p14:tracePt t="70607" x="3097213" y="4713288"/>
          <p14:tracePt t="70608" x="3087688" y="4700588"/>
          <p14:tracePt t="70611" x="3074988" y="4692650"/>
          <p14:tracePt t="70613" x="3074988" y="4679950"/>
          <p14:tracePt t="70614" x="3067050" y="4672013"/>
          <p14:tracePt t="70618" x="3067050" y="4657725"/>
          <p14:tracePt t="70619" x="3054350" y="4649788"/>
          <p14:tracePt t="70620" x="3054350" y="4637088"/>
          <p14:tracePt t="70623" x="3046413" y="4629150"/>
          <p14:tracePt t="70624" x="3046413" y="4616450"/>
          <p14:tracePt t="70627" x="3046413" y="4606925"/>
          <p14:tracePt t="70627" x="3033713" y="4594225"/>
          <p14:tracePt t="70631" x="3033713" y="4586288"/>
          <p14:tracePt t="70632" x="3024188" y="4573588"/>
          <p14:tracePt t="70634" x="3024188" y="4565650"/>
          <p14:tracePt t="70635" x="3024188" y="4551363"/>
          <p14:tracePt t="70638" x="3011488" y="4543425"/>
          <p14:tracePt t="70641" x="3011488" y="4530725"/>
          <p14:tracePt t="70643" x="3011488" y="4522788"/>
          <p14:tracePt t="70645" x="3011488" y="4510088"/>
          <p14:tracePt t="70646" x="3003550" y="4510088"/>
          <p14:tracePt t="70646" x="3003550" y="4500563"/>
          <p14:tracePt t="70648" x="3003550" y="4487863"/>
          <p14:tracePt t="70650" x="3003550" y="4479925"/>
          <p14:tracePt t="70652" x="3003550" y="4467225"/>
          <p14:tracePt t="70653" x="2990850" y="4467225"/>
          <p14:tracePt t="70655" x="2990850" y="4459288"/>
          <p14:tracePt t="70657" x="2990850" y="4445000"/>
          <p14:tracePt t="70660" x="2990850" y="4437063"/>
          <p14:tracePt t="70664" x="2981325" y="4424363"/>
          <p14:tracePt t="70665" x="2981325" y="4416425"/>
          <p14:tracePt t="70667" x="2981325" y="4403725"/>
          <p14:tracePt t="70671" x="2968625" y="4394200"/>
          <p14:tracePt t="70673" x="2968625" y="4381500"/>
          <p14:tracePt t="70676" x="2968625" y="4373563"/>
          <p14:tracePt t="70679" x="2960688" y="4360863"/>
          <p14:tracePt t="70682" x="2960688" y="4352925"/>
          <p14:tracePt t="70685" x="2960688" y="4338638"/>
          <p14:tracePt t="70688" x="2947988" y="4330700"/>
          <p14:tracePt t="70691" x="2947988" y="4318000"/>
          <p14:tracePt t="70692" x="2947988" y="4310063"/>
          <p14:tracePt t="70695" x="2940050" y="4297363"/>
          <p14:tracePt t="70698" x="2940050" y="4287838"/>
          <p14:tracePt t="70699" x="2940050" y="4275138"/>
          <p14:tracePt t="70701" x="2927350" y="4267200"/>
          <p14:tracePt t="70705" x="2927350" y="4254500"/>
          <p14:tracePt t="70707" x="2927350" y="4246563"/>
          <p14:tracePt t="70709" x="2917825" y="4233863"/>
          <p14:tracePt t="70710" x="2917825" y="4224338"/>
          <p14:tracePt t="70712" x="2917825" y="4211638"/>
          <p14:tracePt t="70714" x="2917825" y="4203700"/>
          <p14:tracePt t="70714" x="2905125" y="4191000"/>
          <p14:tracePt t="70716" x="2905125" y="4181475"/>
          <p14:tracePt t="70717" x="2905125" y="4168775"/>
          <p14:tracePt t="70720" x="2897188" y="4160838"/>
          <p14:tracePt t="70720" x="2897188" y="4148138"/>
          <p14:tracePt t="70722" x="2897188" y="4140200"/>
          <p14:tracePt t="70723" x="2897188" y="4127500"/>
          <p14:tracePt t="70724" x="2897188" y="4117975"/>
          <p14:tracePt t="70725" x="2884488" y="4105275"/>
          <p14:tracePt t="70727" x="2884488" y="4097338"/>
          <p14:tracePt t="70729" x="2884488" y="4084638"/>
          <p14:tracePt t="70731" x="2874963" y="4075113"/>
          <p14:tracePt t="70732" x="2874963" y="4062413"/>
          <p14:tracePt t="70733" x="2874963" y="4054475"/>
          <p14:tracePt t="70734" x="2874963" y="4041775"/>
          <p14:tracePt t="70735" x="2874963" y="4033838"/>
          <p14:tracePt t="70737" x="2862263" y="4021138"/>
          <p14:tracePt t="70739" x="2862263" y="3998913"/>
          <p14:tracePt t="70743" x="2862263" y="3990975"/>
          <p14:tracePt t="70744" x="2862263" y="3978275"/>
          <p14:tracePt t="70745" x="2862263" y="3968750"/>
          <p14:tracePt t="70747" x="2854325" y="3956050"/>
          <p14:tracePt t="70748" x="2854325" y="3948113"/>
          <p14:tracePt t="70749" x="2854325" y="3935413"/>
          <p14:tracePt t="70752" x="2854325" y="3927475"/>
          <p14:tracePt t="70753" x="2854325" y="3914775"/>
          <p14:tracePt t="70754" x="2854325" y="3905250"/>
          <p14:tracePt t="70757" x="2854325" y="3892550"/>
          <p14:tracePt t="70757" x="2841625" y="3884613"/>
          <p14:tracePt t="70759" x="2841625" y="3871913"/>
          <p14:tracePt t="70761" x="2841625" y="3862388"/>
          <p14:tracePt t="70764" x="2841625" y="3849688"/>
          <p14:tracePt t="70765" x="2841625" y="3841750"/>
          <p14:tracePt t="70766" x="2841625" y="3829050"/>
          <p14:tracePt t="70768" x="2833688" y="3821113"/>
          <p14:tracePt t="70770" x="2833688" y="3808413"/>
          <p14:tracePt t="70772" x="2833688" y="3798888"/>
          <p14:tracePt t="70775" x="2833688" y="3786188"/>
          <p14:tracePt t="70777" x="2833688" y="3778250"/>
          <p14:tracePt t="70777" x="2820988" y="3778250"/>
          <p14:tracePt t="70778" x="2820988" y="3765550"/>
          <p14:tracePt t="70780" x="2820988" y="3756025"/>
          <p14:tracePt t="70782" x="2820988" y="3743325"/>
          <p14:tracePt t="70783" x="2811463" y="3735388"/>
          <p14:tracePt t="70787" x="2811463" y="3722688"/>
          <p14:tracePt t="70788" x="2811463" y="3714750"/>
          <p14:tracePt t="70789" x="2798763" y="3702050"/>
          <p14:tracePt t="70791" x="2798763" y="3692525"/>
          <p14:tracePt t="70793" x="2798763" y="3679825"/>
          <p14:tracePt t="70797" x="2790825" y="3671888"/>
          <p14:tracePt t="70798" x="2790825" y="3659188"/>
          <p14:tracePt t="70800" x="2778125" y="3649663"/>
          <p14:tracePt t="70803" x="2778125" y="3636963"/>
          <p14:tracePt t="70805" x="2778125" y="3629025"/>
          <p14:tracePt t="70807" x="2768600" y="3629025"/>
          <p14:tracePt t="70810" x="2768600" y="3616325"/>
          <p14:tracePt t="70812" x="2768600" y="3608388"/>
          <p14:tracePt t="70816" x="2755900" y="3595688"/>
          <p14:tracePt t="70820" x="2755900" y="3586163"/>
          <p14:tracePt t="70823" x="2755900" y="3573463"/>
          <p14:tracePt t="70825" x="2755900" y="3565525"/>
          <p14:tracePt t="70828" x="2747963" y="3565525"/>
          <p14:tracePt t="70830" x="2747963" y="3552825"/>
          <p14:tracePt t="70831" x="2747963" y="3543300"/>
          <p14:tracePt t="70834" x="2747963" y="3530600"/>
          <p14:tracePt t="70836" x="2747963" y="3522663"/>
          <p14:tracePt t="70841" x="2747963" y="3509963"/>
          <p14:tracePt t="70842" x="2747963" y="3502025"/>
          <p14:tracePt t="70847" x="2735263" y="3489325"/>
          <p14:tracePt t="70848" x="2735263" y="3479800"/>
          <p14:tracePt t="70850" x="2735263" y="3467100"/>
          <p14:tracePt t="70852" x="2735263" y="3459163"/>
          <p14:tracePt t="70855" x="2735263" y="3446463"/>
          <p14:tracePt t="70857" x="2735263" y="3436938"/>
          <p14:tracePt t="70860" x="2735263" y="3424238"/>
          <p14:tracePt t="70863" x="2727325" y="3416300"/>
          <p14:tracePt t="70865" x="2727325" y="3403600"/>
          <p14:tracePt t="70866" x="2727325" y="3395663"/>
          <p14:tracePt t="70868" x="2727325" y="3382963"/>
          <p14:tracePt t="70871" x="2727325" y="3373438"/>
          <p14:tracePt t="70873" x="2727325" y="3360738"/>
          <p14:tracePt t="70875" x="2727325" y="3352800"/>
          <p14:tracePt t="70877" x="2714625" y="3340100"/>
          <p14:tracePt t="70880" x="2714625" y="3330575"/>
          <p14:tracePt t="70898" x="2705100" y="3254375"/>
          <p14:tracePt t="70900" x="2705100" y="3246438"/>
          <p14:tracePt t="70902" x="2705100" y="3233738"/>
          <p14:tracePt t="70906" x="2705100" y="3224213"/>
          <p14:tracePt t="70909" x="2692400" y="3211513"/>
          <p14:tracePt t="70910" x="2692400" y="3203575"/>
          <p14:tracePt t="70914" x="2692400" y="3190875"/>
          <p14:tracePt t="70917" x="2692400" y="3182938"/>
          <p14:tracePt t="70920" x="2692400" y="3170238"/>
          <p14:tracePt t="70921" x="2684463" y="3160713"/>
          <p14:tracePt t="70926" x="2684463" y="3148013"/>
          <p14:tracePt t="70928" x="2684463" y="3140075"/>
          <p14:tracePt t="70934" x="2684463" y="3127375"/>
          <p14:tracePt t="70937" x="2684463" y="3117850"/>
          <p14:tracePt t="70942" x="2684463" y="3105150"/>
          <p14:tracePt t="70944" x="2671763" y="3105150"/>
          <p14:tracePt t="70945" x="2671763" y="3097213"/>
          <p14:tracePt t="70949" x="2671763" y="3084513"/>
          <p14:tracePt t="70954" x="2671763" y="3076575"/>
          <p14:tracePt t="70959" x="2671763" y="3063875"/>
          <p14:tracePt t="70965" x="2671763" y="3054350"/>
          <p14:tracePt t="70971" x="2671763" y="3041650"/>
          <p14:tracePt t="70976" x="2671763" y="3033713"/>
          <p14:tracePt t="70980" x="2662238" y="3021013"/>
          <p14:tracePt t="70986" x="2662238" y="3011488"/>
          <p14:tracePt t="70991" x="2662238" y="2998788"/>
          <p14:tracePt t="70995" x="2662238" y="2990850"/>
          <p14:tracePt t="71001" x="2662238" y="2978150"/>
          <p14:tracePt t="71002" x="2662238" y="2970213"/>
          <p14:tracePt t="71004" x="2649538" y="2970213"/>
          <p14:tracePt t="71007" x="2649538" y="2957513"/>
          <p14:tracePt t="71010" x="2649538" y="2947988"/>
          <p14:tracePt t="71015" x="2649538" y="2935288"/>
          <p14:tracePt t="71019" x="2649538" y="2927350"/>
          <p14:tracePt t="71022" x="2649538" y="2914650"/>
          <p14:tracePt t="71025" x="2641600" y="2905125"/>
          <p14:tracePt t="71026" x="2641600" y="2892425"/>
          <p14:tracePt t="71030" x="2641600" y="2884488"/>
          <p14:tracePt t="71033" x="2641600" y="2871788"/>
          <p14:tracePt t="71036" x="2641600" y="2863850"/>
          <p14:tracePt t="71039" x="2641600" y="2851150"/>
          <p14:tracePt t="71043" x="2641600" y="2841625"/>
          <p14:tracePt t="71045" x="2641600" y="2828925"/>
          <p14:tracePt t="71048" x="2641600" y="2820988"/>
          <p14:tracePt t="71051" x="2641600" y="2808288"/>
          <p14:tracePt t="71052" x="2628900" y="2798763"/>
          <p14:tracePt t="71055" x="2628900" y="2786063"/>
          <p14:tracePt t="71061" x="2628900" y="2778125"/>
          <p14:tracePt t="71066" x="2628900" y="2757488"/>
          <p14:tracePt t="71068" x="2628900" y="2744788"/>
          <p14:tracePt t="71069" x="2628900" y="2735263"/>
          <p14:tracePt t="71071" x="2628900" y="2722563"/>
          <p14:tracePt t="71073" x="2628900" y="2714625"/>
          <p14:tracePt t="71077" x="2628900" y="2701925"/>
          <p14:tracePt t="71079" x="2628900" y="2692400"/>
          <p14:tracePt t="71082" x="2628900" y="2679700"/>
          <p14:tracePt t="71084" x="2628900" y="2671763"/>
          <p14:tracePt t="71087" x="2636838" y="2659063"/>
          <p14:tracePt t="71090" x="2636838" y="2651125"/>
          <p14:tracePt t="71094" x="2636838" y="2638425"/>
          <p14:tracePt t="71096" x="2636838" y="2628900"/>
          <p14:tracePt t="71101" x="2636838" y="2616200"/>
          <p14:tracePt t="71103" x="2636838" y="2608263"/>
          <p14:tracePt t="71108" x="2636838" y="2595563"/>
          <p14:tracePt t="71112" x="2649538" y="2586038"/>
          <p14:tracePt t="71115" x="2649538" y="2573338"/>
          <p14:tracePt t="71120" x="2649538" y="2565400"/>
          <p14:tracePt t="71124" x="2649538" y="2552700"/>
          <p14:tracePt t="71125" x="2649538" y="2544763"/>
          <p14:tracePt t="71130" x="2649538" y="2532063"/>
          <p14:tracePt t="71134" x="2659063" y="2522538"/>
          <p14:tracePt t="71138" x="2659063" y="2509838"/>
          <p14:tracePt t="71142" x="2659063" y="2501900"/>
          <p14:tracePt t="71147" x="2659063" y="2489200"/>
          <p14:tracePt t="71150" x="2659063" y="2479675"/>
          <p14:tracePt t="71154" x="2659063" y="2466975"/>
          <p14:tracePt t="71158" x="2659063" y="2459038"/>
          <p14:tracePt t="71159" x="2671763" y="2459038"/>
          <p14:tracePt t="71161" x="2671763" y="2446338"/>
          <p14:tracePt t="71164" x="2671763" y="2438400"/>
          <p14:tracePt t="71170" x="2671763" y="2425700"/>
          <p14:tracePt t="71172" x="2671763" y="2416175"/>
          <p14:tracePt t="71176" x="2671763" y="2403475"/>
          <p14:tracePt t="71179" x="2679700" y="2395538"/>
          <p14:tracePt t="71183" x="2679700" y="2382838"/>
          <p14:tracePt t="71188" x="2679700" y="2360613"/>
          <p14:tracePt t="71190" x="2679700" y="2352675"/>
          <p14:tracePt t="71195" x="2679700" y="2339975"/>
          <p14:tracePt t="71200" x="2679700" y="2332038"/>
          <p14:tracePt t="71205" x="2679700" y="2319338"/>
          <p14:tracePt t="71210" x="2692400" y="2309813"/>
          <p14:tracePt t="71212" x="2692400" y="2297113"/>
          <p14:tracePt t="71217" x="2692400" y="2289175"/>
          <p14:tracePt t="71224" x="2692400" y="2276475"/>
          <p14:tracePt t="71229" x="2692400" y="2266950"/>
          <p14:tracePt t="71234" x="2701925" y="2266950"/>
          <p14:tracePt t="71243" x="2701925" y="2254250"/>
          <p14:tracePt t="71262" x="2701925" y="2246313"/>
          <p14:tracePt t="71289" x="2701925" y="2233613"/>
          <p14:tracePt t="71302" x="2701925" y="2225675"/>
          <p14:tracePt t="71312" x="2701925" y="2212975"/>
          <p14:tracePt t="71314" x="2714625" y="2212975"/>
          <p14:tracePt t="71322" x="2714625" y="2203450"/>
          <p14:tracePt t="71329" x="2714625" y="2190750"/>
          <p14:tracePt t="71341" x="2722563" y="2182813"/>
          <p14:tracePt t="71345" x="2722563" y="2170113"/>
          <p14:tracePt t="71354" x="2722563" y="2160588"/>
          <p14:tracePt t="71359" x="2722563" y="2147888"/>
          <p14:tracePt t="71366" x="2735263" y="2147888"/>
          <p14:tracePt t="71367" x="2735263" y="2139950"/>
          <p14:tracePt t="71373" x="2735263" y="2127250"/>
          <p14:tracePt t="71384" x="2735263" y="2119313"/>
          <p14:tracePt t="71393" x="2735263" y="2106613"/>
          <p14:tracePt t="71404" x="2743200" y="2097088"/>
          <p14:tracePt t="71414" x="2743200" y="2084388"/>
          <p14:tracePt t="71423" x="2743200" y="2076450"/>
          <p14:tracePt t="71430" x="2743200" y="2063750"/>
          <p14:tracePt t="71445" x="2743200" y="2054225"/>
          <p14:tracePt t="71450" x="2755900" y="2054225"/>
          <p14:tracePt t="71459" x="2755900" y="2041525"/>
          <p14:tracePt t="71618" x="2755900" y="2033588"/>
          <p14:tracePt t="71624" x="2755900" y="2012950"/>
          <p14:tracePt t="71627" x="2755900" y="2000250"/>
          <p14:tracePt t="71631" x="2755900" y="1990725"/>
          <p14:tracePt t="71635" x="2755900" y="1978025"/>
          <p14:tracePt t="71640" x="2755900" y="1970088"/>
          <p14:tracePt t="71643" x="2755900" y="1957388"/>
          <p14:tracePt t="71648" x="2755900" y="1947863"/>
          <p14:tracePt t="71652" x="2755900" y="1935163"/>
          <p14:tracePt t="71656" x="2755900" y="1927225"/>
          <p14:tracePt t="71660" x="2755900" y="1914525"/>
          <p14:tracePt t="71664" x="2755900" y="1906588"/>
          <p14:tracePt t="71667" x="2755900" y="1893888"/>
          <p14:tracePt t="71671" x="2755900" y="1884363"/>
          <p14:tracePt t="71674" x="2755900" y="1871663"/>
          <p14:tracePt t="71678" x="2755900" y="1863725"/>
          <p14:tracePt t="71682" x="2755900" y="1851025"/>
          <p14:tracePt t="71686" x="2755900" y="1841500"/>
          <p14:tracePt t="71689" x="2755900" y="1828800"/>
          <p14:tracePt t="71693" x="2755900" y="1820863"/>
          <p14:tracePt t="71695" x="2755900" y="1808163"/>
          <p14:tracePt t="71698" x="2755900" y="1800225"/>
          <p14:tracePt t="71701" x="2755900" y="1787525"/>
          <p14:tracePt t="71704" x="2755900" y="1778000"/>
          <p14:tracePt t="71706" x="2755900" y="1765300"/>
          <p14:tracePt t="71709" x="2755900" y="1757363"/>
          <p14:tracePt t="71712" x="2765425" y="1744663"/>
          <p14:tracePt t="71715" x="2765425" y="1735138"/>
          <p14:tracePt t="71719" x="2765425" y="1722438"/>
          <p14:tracePt t="71721" x="2765425" y="1714500"/>
          <p14:tracePt t="71723" x="2765425" y="1701800"/>
          <p14:tracePt t="71724" x="2765425" y="1693863"/>
          <p14:tracePt t="71727" x="2765425" y="1681163"/>
          <p14:tracePt t="71736" x="2765425" y="1651000"/>
          <p14:tracePt t="71737" x="2765425" y="1638300"/>
          <p14:tracePt t="71741" x="2765425" y="1628775"/>
          <p14:tracePt t="71743" x="2765425" y="1616075"/>
          <p14:tracePt t="71746" x="2765425" y="1608138"/>
          <p14:tracePt t="71749" x="2778125" y="1595438"/>
          <p14:tracePt t="71753" x="2778125" y="1587500"/>
          <p14:tracePt t="71755" x="2778125" y="1574800"/>
          <p14:tracePt t="71758" x="2778125" y="1565275"/>
          <p14:tracePt t="71760" x="2778125" y="1552575"/>
          <p14:tracePt t="71763" x="2778125" y="1544638"/>
          <p14:tracePt t="71764" x="2778125" y="1531938"/>
          <p14:tracePt t="71768" x="2786063" y="1522413"/>
          <p14:tracePt t="71770" x="2786063" y="1509713"/>
          <p14:tracePt t="71774" x="2786063" y="1501775"/>
          <p14:tracePt t="71776" x="2786063" y="1489075"/>
          <p14:tracePt t="71780" x="2798763" y="1481138"/>
          <p14:tracePt t="71781" x="2798763" y="1468438"/>
          <p14:tracePt t="71784" x="2798763" y="1458913"/>
          <p14:tracePt t="71788" x="2798763" y="1446213"/>
          <p14:tracePt t="71793" x="2808288" y="1438275"/>
          <p14:tracePt t="71797" x="2808288" y="1425575"/>
          <p14:tracePt t="71802" x="2808288" y="1416050"/>
          <p14:tracePt t="71808" x="2808288" y="1403350"/>
          <p14:tracePt t="71810" x="2820988" y="1403350"/>
          <p14:tracePt t="71816" x="2820988" y="1395413"/>
          <p14:tracePt t="72052" x="2828925" y="1395413"/>
          <p14:tracePt t="72055" x="2828925" y="1382713"/>
          <p14:tracePt t="72072" x="2841625" y="1382713"/>
          <p14:tracePt t="72080" x="2849563" y="1374775"/>
          <p14:tracePt t="72090" x="2862263" y="1374775"/>
          <p14:tracePt t="72096" x="2871788" y="1374775"/>
          <p14:tracePt t="72103" x="2884488" y="1374775"/>
          <p14:tracePt t="72107" x="2892425" y="1374775"/>
          <p14:tracePt t="72114" x="2905125" y="1374775"/>
          <p14:tracePt t="72117" x="2914650" y="1374775"/>
          <p14:tracePt t="72124" x="2927350" y="1374775"/>
          <p14:tracePt t="72128" x="2935288" y="1374775"/>
          <p14:tracePt t="72135" x="2947988" y="1374775"/>
          <p14:tracePt t="72140" x="2955925" y="1374775"/>
          <p14:tracePt t="72149" x="2968625" y="1374775"/>
          <p14:tracePt t="72157" x="2978150" y="1374775"/>
          <p14:tracePt t="72170" x="2990850" y="1374775"/>
          <p14:tracePt t="72178" x="2998788" y="1374775"/>
          <p14:tracePt t="72190" x="3011488" y="1374775"/>
          <p14:tracePt t="72197" x="3021013" y="1374775"/>
          <p14:tracePt t="72207" x="3033713" y="1374775"/>
          <p14:tracePt t="72215" x="3041650" y="1374775"/>
          <p14:tracePt t="72226" x="3054350" y="1374775"/>
          <p14:tracePt t="72234" x="3062288" y="1374775"/>
          <p14:tracePt t="72252" x="3074988" y="1374775"/>
          <p14:tracePt t="72394" x="3084513" y="1374775"/>
          <p14:tracePt t="72408" x="3097213" y="1374775"/>
          <p14:tracePt t="72417" x="3105150" y="1382713"/>
          <p14:tracePt t="72423" x="3117850" y="1382713"/>
          <p14:tracePt t="72426" x="3117850" y="1390650"/>
          <p14:tracePt t="72431" x="3127375" y="1390650"/>
          <p14:tracePt t="72434" x="3127375" y="1403350"/>
          <p14:tracePt t="72437" x="3140075" y="1403350"/>
          <p14:tracePt t="72440" x="3140075" y="1412875"/>
          <p14:tracePt t="72442" x="3148013" y="1412875"/>
          <p14:tracePt t="72445" x="3148013" y="1425575"/>
          <p14:tracePt t="72447" x="3160713" y="1425575"/>
          <p14:tracePt t="72449" x="3160713" y="1433513"/>
          <p14:tracePt t="72453" x="3168650" y="1433513"/>
          <p14:tracePt t="72454" x="3168650" y="1446213"/>
          <p14:tracePt t="72457" x="3181350" y="1455738"/>
          <p14:tracePt t="72463" x="3190875" y="1468438"/>
          <p14:tracePt t="72467" x="3190875" y="1476375"/>
          <p14:tracePt t="72470" x="3203575" y="1476375"/>
          <p14:tracePt t="72472" x="3203575" y="1489075"/>
          <p14:tracePt t="72475" x="3203575" y="1497013"/>
          <p14:tracePt t="72476" x="3211513" y="1497013"/>
          <p14:tracePt t="72478" x="3211513" y="1509713"/>
          <p14:tracePt t="72482" x="3224213" y="1519238"/>
          <p14:tracePt t="72487" x="3224213" y="1531938"/>
          <p14:tracePt t="72488" x="3233738" y="1531938"/>
          <p14:tracePt t="72489" x="3233738" y="1539875"/>
          <p14:tracePt t="72493" x="3233738" y="1552575"/>
          <p14:tracePt t="72497" x="3246438" y="1562100"/>
          <p14:tracePt t="72501" x="3246438" y="1574800"/>
          <p14:tracePt t="72503" x="3246438" y="1582738"/>
          <p14:tracePt t="72506" x="3254375" y="1595438"/>
          <p14:tracePt t="72509" x="3254375" y="1603375"/>
          <p14:tracePt t="72512" x="3254375" y="1616075"/>
          <p14:tracePt t="72515" x="3254375" y="1625600"/>
          <p14:tracePt t="72517" x="3267075" y="1638300"/>
          <p14:tracePt t="72519" x="3267075" y="1646238"/>
          <p14:tracePt t="72522" x="3267075" y="1658938"/>
          <p14:tracePt t="72526" x="3267075" y="1668463"/>
          <p14:tracePt t="72529" x="3275013" y="1681163"/>
          <p14:tracePt t="72531" x="3275013" y="1689100"/>
          <p14:tracePt t="72533" x="3275013" y="1701800"/>
          <p14:tracePt t="72536" x="3275013" y="1709738"/>
          <p14:tracePt t="72537" x="3275013" y="1722438"/>
          <p14:tracePt t="72540" x="3287713" y="1731963"/>
          <p14:tracePt t="72542" x="3287713" y="1744663"/>
          <p14:tracePt t="72544" x="3287713" y="1752600"/>
          <p14:tracePt t="72547" x="3287713" y="1765300"/>
          <p14:tracePt t="72549" x="3297238" y="1774825"/>
          <p14:tracePt t="72551" x="3297238" y="1787525"/>
          <p14:tracePt t="72554" x="3297238" y="1795463"/>
          <p14:tracePt t="72557" x="3297238" y="1808163"/>
          <p14:tracePt t="72558" x="3309938" y="1816100"/>
          <p14:tracePt t="72560" x="3309938" y="1828800"/>
          <p14:tracePt t="72563" x="3309938" y="1838325"/>
          <p14:tracePt t="72566" x="3309938" y="1851025"/>
          <p14:tracePt t="72566" x="3317875" y="1858963"/>
          <p14:tracePt t="72570" x="3317875" y="1871663"/>
          <p14:tracePt t="72572" x="3330575" y="1881188"/>
          <p14:tracePt t="72573" x="3330575" y="1893888"/>
          <p14:tracePt t="72574" x="3330575" y="1901825"/>
          <p14:tracePt t="72577" x="3330575" y="1914525"/>
          <p14:tracePt t="72578" x="3330575" y="1922463"/>
          <p14:tracePt t="72579" x="3340100" y="1922463"/>
          <p14:tracePt t="72580" x="3340100" y="1935163"/>
          <p14:tracePt t="72583" x="3340100" y="1944688"/>
          <p14:tracePt t="72584" x="3340100" y="1957388"/>
          <p14:tracePt t="72586" x="3352800" y="1965325"/>
          <p14:tracePt t="72588" x="3352800" y="1978025"/>
          <p14:tracePt t="72590" x="3352800" y="1987550"/>
          <p14:tracePt t="72591" x="3352800" y="2000250"/>
          <p14:tracePt t="72593" x="3360738" y="2008188"/>
          <p14:tracePt t="72597" x="3360738" y="2028825"/>
          <p14:tracePt t="72598" x="3373438" y="2041525"/>
          <p14:tracePt t="72599" x="3373438" y="2051050"/>
          <p14:tracePt t="72601" x="3373438" y="2063750"/>
          <p14:tracePt t="72603" x="3373438" y="2071688"/>
          <p14:tracePt t="72604" x="3373438" y="2084388"/>
          <p14:tracePt t="72606" x="3381375" y="2093913"/>
          <p14:tracePt t="72608" x="3381375" y="2106613"/>
          <p14:tracePt t="72609" x="3381375" y="2114550"/>
          <p14:tracePt t="72611" x="3381375" y="2127250"/>
          <p14:tracePt t="72613" x="3394075" y="2147888"/>
          <p14:tracePt t="72616" x="3394075" y="2157413"/>
          <p14:tracePt t="72617" x="3394075" y="2170113"/>
          <p14:tracePt t="72619" x="3394075" y="2178050"/>
          <p14:tracePt t="72621" x="3394075" y="2190750"/>
          <p14:tracePt t="72622" x="3394075" y="2200275"/>
          <p14:tracePt t="72623" x="3403600" y="2212975"/>
          <p14:tracePt t="72625" x="3403600" y="2220913"/>
          <p14:tracePt t="72626" x="3403600" y="2233613"/>
          <p14:tracePt t="72628" x="3403600" y="2241550"/>
          <p14:tracePt t="72630" x="3403600" y="2254250"/>
          <p14:tracePt t="72632" x="3403600" y="2263775"/>
          <p14:tracePt t="72633" x="3416300" y="2276475"/>
          <p14:tracePt t="72633" x="3416300" y="2284413"/>
          <p14:tracePt t="72635" x="3416300" y="2297113"/>
          <p14:tracePt t="72636" x="3416300" y="2306638"/>
          <p14:tracePt t="72638" x="3416300" y="2319338"/>
          <p14:tracePt t="72639" x="3416300" y="2327275"/>
          <p14:tracePt t="72641" x="3416300" y="2339975"/>
          <p14:tracePt t="72642" x="3416300" y="2347913"/>
          <p14:tracePt t="72644" x="3416300" y="2360613"/>
          <p14:tracePt t="72645" x="3424238" y="2370138"/>
          <p14:tracePt t="72647" x="3424238" y="2382838"/>
          <p14:tracePt t="72648" x="3424238" y="2390775"/>
          <p14:tracePt t="72650" x="3424238" y="2413000"/>
          <p14:tracePt t="72653" x="3424238" y="2425700"/>
          <p14:tracePt t="72654" x="3424238" y="2433638"/>
          <p14:tracePt t="72656" x="3424238" y="2446338"/>
          <p14:tracePt t="72658" x="3436938" y="2454275"/>
          <p14:tracePt t="72659" x="3436938" y="2466975"/>
          <p14:tracePt t="72661" x="3436938" y="2476500"/>
          <p14:tracePt t="72664" x="3436938" y="2489200"/>
          <p14:tracePt t="72665" x="3436938" y="2497138"/>
          <p14:tracePt t="72667" x="3446463" y="2509838"/>
          <p14:tracePt t="72670" x="3446463" y="2519363"/>
          <p14:tracePt t="72671" x="3446463" y="2532063"/>
          <p14:tracePt t="72673" x="3446463" y="2540000"/>
          <p14:tracePt t="72675" x="3459163" y="2552700"/>
          <p14:tracePt t="72678" x="3459163" y="2560638"/>
          <p14:tracePt t="72680" x="3459163" y="2573338"/>
          <p14:tracePt t="72685" x="3467100" y="2582863"/>
          <p14:tracePt t="72687" x="3467100" y="2595563"/>
          <p14:tracePt t="72691" x="3467100" y="2603500"/>
          <p14:tracePt t="72694" x="3479800" y="2603500"/>
          <p14:tracePt t="72694" x="3479800" y="2616200"/>
          <p14:tracePt t="72700" x="3479800" y="2624138"/>
          <p14:tracePt t="72703" x="3479800" y="2638425"/>
          <p14:tracePt t="72707" x="3487738" y="2646363"/>
          <p14:tracePt t="72710" x="3487738" y="2659063"/>
          <p14:tracePt t="72715" x="3500438" y="2667000"/>
          <p14:tracePt t="72719" x="3500438" y="2679700"/>
          <p14:tracePt t="72723" x="3500438" y="2689225"/>
          <p14:tracePt t="72726" x="3500438" y="2701925"/>
          <p14:tracePt t="72727" x="3509963" y="2701925"/>
          <p14:tracePt t="72731" x="3509963" y="2709863"/>
          <p14:tracePt t="72732" x="3509963" y="2722563"/>
          <p14:tracePt t="72737" x="3522663" y="2730500"/>
          <p14:tracePt t="72742" x="3522663" y="2744788"/>
          <p14:tracePt t="72749" x="3522663" y="2752725"/>
          <p14:tracePt t="72751" x="3530600" y="2765425"/>
          <p14:tracePt t="72752" x="3530600" y="2773363"/>
          <p14:tracePt t="72754" x="3530600" y="2786063"/>
          <p14:tracePt t="72760" x="3530600" y="2795588"/>
          <p14:tracePt t="72764" x="3530600" y="2808288"/>
          <p14:tracePt t="72765" x="3543300" y="2816225"/>
          <p14:tracePt t="72772" x="3543300" y="2828925"/>
          <p14:tracePt t="72775" x="3543300" y="2836863"/>
          <p14:tracePt t="72777" x="3543300" y="2851150"/>
          <p14:tracePt t="72780" x="3543300" y="2859088"/>
          <p14:tracePt t="72782" x="3543300" y="2871788"/>
          <p14:tracePt t="72785" x="3543300" y="2879725"/>
          <p14:tracePt t="72787" x="3543300" y="2892425"/>
          <p14:tracePt t="72790" x="3543300" y="2901950"/>
          <p14:tracePt t="72793" x="3543300" y="2914650"/>
          <p14:tracePt t="72794" x="3543300" y="2922588"/>
          <p14:tracePt t="72796" x="3543300" y="2935288"/>
          <p14:tracePt t="72799" x="3543300" y="2957513"/>
          <p14:tracePt t="72800" x="3543300" y="2965450"/>
          <p14:tracePt t="72802" x="3543300" y="2978150"/>
          <p14:tracePt t="72805" x="3543300" y="2986088"/>
          <p14:tracePt t="72805" x="3543300" y="2998788"/>
          <p14:tracePt t="72807" x="3543300" y="3008313"/>
          <p14:tracePt t="72809" x="3543300" y="3021013"/>
          <p14:tracePt t="72810" x="3543300" y="3028950"/>
          <p14:tracePt t="72812" x="3543300" y="3041650"/>
          <p14:tracePt t="72813" x="3543300" y="3049588"/>
          <p14:tracePt t="72816" x="3543300" y="3063875"/>
          <p14:tracePt t="72816" x="3543300" y="3071813"/>
          <p14:tracePt t="72818" x="3543300" y="3084513"/>
          <p14:tracePt t="72819" x="3543300" y="3092450"/>
          <p14:tracePt t="72821" x="3543300" y="3114675"/>
          <p14:tracePt t="72823" x="3543300" y="3127375"/>
          <p14:tracePt t="72825" x="3543300" y="3135313"/>
          <p14:tracePt t="72826" x="3552825" y="3148013"/>
          <p14:tracePt t="72828" x="3552825" y="3155950"/>
          <p14:tracePt t="72830" x="3552825" y="3170238"/>
          <p14:tracePt t="72831" x="3552825" y="3178175"/>
          <p14:tracePt t="72832" x="3552825" y="3190875"/>
          <p14:tracePt t="72835" x="3552825" y="3211513"/>
          <p14:tracePt t="72838" x="3552825" y="3221038"/>
          <p14:tracePt t="72838" x="3552825" y="3233738"/>
          <p14:tracePt t="72841" x="3552825" y="3241675"/>
          <p14:tracePt t="72841" x="3552825" y="3254375"/>
          <p14:tracePt t="72844" x="3552825" y="3262313"/>
          <p14:tracePt t="72844" x="3552825" y="3276600"/>
          <p14:tracePt t="72847" x="3552825" y="3284538"/>
          <p14:tracePt t="72847" x="3552825" y="3297238"/>
          <p14:tracePt t="72849" x="3552825" y="3305175"/>
          <p14:tracePt t="72850" x="3552825" y="3317875"/>
          <p14:tracePt t="72852" x="3552825" y="3327400"/>
          <p14:tracePt t="72854" x="3552825" y="3340100"/>
          <p14:tracePt t="72855" x="3552825" y="3348038"/>
          <p14:tracePt t="72857" x="3552825" y="3360738"/>
          <p14:tracePt t="72858" x="3552825" y="3368675"/>
          <p14:tracePt t="72859" x="3552825" y="3382963"/>
          <p14:tracePt t="72861" x="3552825" y="3390900"/>
          <p14:tracePt t="72863" x="3552825" y="3403600"/>
          <p14:tracePt t="72864" x="3552825" y="3411538"/>
          <p14:tracePt t="72865" x="3552825" y="3424238"/>
          <p14:tracePt t="72867" x="3552825" y="3433763"/>
          <p14:tracePt t="72868" x="3552825" y="3446463"/>
          <p14:tracePt t="72870" x="3552825" y="3467100"/>
          <p14:tracePt t="72874" x="3552825" y="3489325"/>
          <p14:tracePt t="72875" x="3552825" y="3497263"/>
          <p14:tracePt t="72878" x="3552825" y="3509963"/>
          <p14:tracePt t="72878" x="3552825" y="3517900"/>
          <p14:tracePt t="72879" x="3552825" y="3530600"/>
          <p14:tracePt t="72881" x="3552825" y="3540125"/>
          <p14:tracePt t="72882" x="3552825" y="3552825"/>
          <p14:tracePt t="72884" x="3552825" y="3560763"/>
          <p14:tracePt t="72898" x="3552825" y="3667125"/>
          <p14:tracePt t="72899" x="3552825" y="3687763"/>
          <p14:tracePt t="72901" x="3552825" y="3702050"/>
          <p14:tracePt t="72902" x="3552825" y="3709988"/>
          <p14:tracePt t="72904" x="3552825" y="3722688"/>
          <p14:tracePt t="72905" x="3552825" y="3730625"/>
          <p14:tracePt t="72908" x="3552825" y="3752850"/>
          <p14:tracePt t="72908" x="3543300" y="3752850"/>
          <p14:tracePt t="72909" x="3543300" y="3765550"/>
          <p14:tracePt t="72910" x="3543300" y="3773488"/>
          <p14:tracePt t="72912" x="3543300" y="3794125"/>
          <p14:tracePt t="72914" x="3543300" y="3808413"/>
          <p14:tracePt t="72915" x="3543300" y="3816350"/>
          <p14:tracePt t="72918" x="3543300" y="3836988"/>
          <p14:tracePt t="72920" x="3543300" y="3849688"/>
          <p14:tracePt t="72921" x="3543300" y="3871913"/>
          <p14:tracePt t="72924" x="3543300" y="3879850"/>
          <p14:tracePt t="72925" x="3543300" y="3892550"/>
          <p14:tracePt t="72926" x="3543300" y="3900488"/>
          <p14:tracePt t="72927" x="3543300" y="3914775"/>
          <p14:tracePt t="72931" x="3543300" y="3935413"/>
          <p14:tracePt t="72932" x="3543300" y="3943350"/>
          <p14:tracePt t="72933" x="3543300" y="3956050"/>
          <p14:tracePt t="72935" x="3543300" y="3965575"/>
          <p14:tracePt t="72937" x="3543300" y="3978275"/>
          <p14:tracePt t="72938" x="3543300" y="3986213"/>
          <p14:tracePt t="72941" x="3543300" y="3998913"/>
          <p14:tracePt t="72942" x="3543300" y="4006850"/>
          <p14:tracePt t="72944" x="3543300" y="4021138"/>
          <p14:tracePt t="72947" x="3543300" y="4029075"/>
          <p14:tracePt t="72948" x="3543300" y="4041775"/>
          <p14:tracePt t="72952" x="3543300" y="4049713"/>
          <p14:tracePt t="72954" x="3543300" y="4062413"/>
          <p14:tracePt t="72956" x="3543300" y="4071938"/>
          <p14:tracePt t="72960" x="3543300" y="4084638"/>
          <p14:tracePt t="72961" x="3543300" y="4092575"/>
          <p14:tracePt t="72964" x="3543300" y="4105275"/>
          <p14:tracePt t="72970" x="3543300" y="4113213"/>
          <p14:tracePt t="72973" x="3543300" y="4127500"/>
          <p14:tracePt t="72977" x="3543300" y="4135438"/>
          <p14:tracePt t="72980" x="3543300" y="4148138"/>
          <p14:tracePt t="72983" x="3543300" y="4156075"/>
          <p14:tracePt t="72988" x="3543300" y="4168775"/>
          <p14:tracePt t="72992" x="3543300" y="4178300"/>
          <p14:tracePt t="72996" x="3543300" y="4191000"/>
          <p14:tracePt t="73000" x="3543300" y="4198938"/>
          <p14:tracePt t="73005" x="3543300" y="4211638"/>
          <p14:tracePt t="73008" x="3543300" y="4219575"/>
          <p14:tracePt t="73012" x="3543300" y="4233863"/>
          <p14:tracePt t="73017" x="3543300" y="4241800"/>
          <p14:tracePt t="73020" x="3543300" y="4254500"/>
          <p14:tracePt t="73023" x="3543300" y="4262438"/>
          <p14:tracePt t="73027" x="3543300" y="4275138"/>
          <p14:tracePt t="73031" x="3543300" y="4284663"/>
          <p14:tracePt t="73034" x="3543300" y="4297363"/>
          <p14:tracePt t="73037" x="3543300" y="4305300"/>
          <p14:tracePt t="73039" x="3543300" y="4318000"/>
          <p14:tracePt t="73042" x="3543300" y="4325938"/>
          <p14:tracePt t="73044" x="3543300" y="4338638"/>
          <p14:tracePt t="73047" x="3543300" y="4348163"/>
          <p14:tracePt t="73049" x="3543300" y="4360863"/>
          <p14:tracePt t="73052" x="3543300" y="4368800"/>
          <p14:tracePt t="73054" x="3543300" y="4381500"/>
          <p14:tracePt t="73057" x="3543300" y="4391025"/>
          <p14:tracePt t="73060" x="3543300" y="4403725"/>
          <p14:tracePt t="73063" x="3543300" y="4411663"/>
          <p14:tracePt t="73065" x="3543300" y="4424363"/>
          <p14:tracePt t="73067" x="3543300" y="4432300"/>
          <p14:tracePt t="73070" x="3543300" y="4445000"/>
          <p14:tracePt t="73072" x="3543300" y="4454525"/>
          <p14:tracePt t="73076" x="3543300" y="4467225"/>
          <p14:tracePt t="73078" x="3543300" y="4475163"/>
          <p14:tracePt t="73081" x="3543300" y="4487863"/>
          <p14:tracePt t="73084" x="3543300" y="4497388"/>
          <p14:tracePt t="73087" x="3543300" y="4510088"/>
          <p14:tracePt t="73090" x="3543300" y="4518025"/>
          <p14:tracePt t="73093" x="3543300" y="4530725"/>
          <p14:tracePt t="73097" x="3543300" y="4538663"/>
          <p14:tracePt t="73100" x="3543300" y="4551363"/>
          <p14:tracePt t="73104" x="3543300" y="4560888"/>
          <p14:tracePt t="73108" x="3543300" y="4573588"/>
          <p14:tracePt t="73109" x="3535363" y="4573588"/>
          <p14:tracePt t="73111" x="3535363" y="4581525"/>
          <p14:tracePt t="73116" x="3535363" y="4594225"/>
          <p14:tracePt t="73121" x="3535363" y="4603750"/>
          <p14:tracePt t="73127" x="3535363" y="4616450"/>
          <p14:tracePt t="73131" x="3535363" y="4624388"/>
          <p14:tracePt t="73137" x="3535363" y="4637088"/>
          <p14:tracePt t="73141" x="3535363" y="4645025"/>
          <p14:tracePt t="73147" x="3535363" y="4657725"/>
          <p14:tracePt t="73152" x="3535363" y="4667250"/>
          <p14:tracePt t="73156" x="3535363" y="4679950"/>
          <p14:tracePt t="73158" x="3522663" y="4687888"/>
          <p14:tracePt t="73164" x="3522663" y="4700588"/>
          <p14:tracePt t="73167" x="3522663" y="4710113"/>
          <p14:tracePt t="73171" x="3522663" y="4722813"/>
          <p14:tracePt t="73172" x="3522663" y="4730750"/>
          <p14:tracePt t="73177" x="3522663" y="4743450"/>
          <p14:tracePt t="73180" x="3513138" y="4751388"/>
          <p14:tracePt t="73183" x="3513138" y="4764088"/>
          <p14:tracePt t="73186" x="3513138" y="4773613"/>
          <p14:tracePt t="73189" x="3513138" y="4786313"/>
          <p14:tracePt t="73192" x="3513138" y="4794250"/>
          <p14:tracePt t="73195" x="3513138" y="4806950"/>
          <p14:tracePt t="73199" x="3513138" y="4816475"/>
          <p14:tracePt t="73201" x="3513138" y="4829175"/>
          <p14:tracePt t="73204" x="3513138" y="4837113"/>
          <p14:tracePt t="73208" x="3513138" y="4849813"/>
          <p14:tracePt t="73212" x="3513138" y="4857750"/>
          <p14:tracePt t="73216" x="3513138" y="4870450"/>
          <p14:tracePt t="73220" x="3513138" y="4879975"/>
          <p14:tracePt t="73223" x="3513138" y="4892675"/>
          <p14:tracePt t="73226" x="3513138" y="4900613"/>
          <p14:tracePt t="73231" x="3513138" y="4913313"/>
          <p14:tracePt t="73235" x="3513138" y="4922838"/>
          <p14:tracePt t="73239" x="3513138" y="4935538"/>
          <p14:tracePt t="73243" x="3513138" y="4943475"/>
          <p14:tracePt t="73248" x="3513138" y="4956175"/>
          <p14:tracePt t="73251" x="3513138" y="4964113"/>
          <p14:tracePt t="73254" x="3513138" y="4976813"/>
          <p14:tracePt t="73257" x="3513138" y="4986338"/>
          <p14:tracePt t="73259" x="3513138" y="4999038"/>
          <p14:tracePt t="73264" x="3513138" y="5006975"/>
          <p14:tracePt t="73267" x="3513138" y="5019675"/>
          <p14:tracePt t="73271" x="3513138" y="5029200"/>
          <p14:tracePt t="73275" x="3513138" y="5041900"/>
          <p14:tracePt t="73279" x="3513138" y="5049838"/>
          <p14:tracePt t="73282" x="3513138" y="5062538"/>
          <p14:tracePt t="73286" x="3513138" y="5070475"/>
          <p14:tracePt t="73289" x="3513138" y="5083175"/>
          <p14:tracePt t="73293" x="3513138" y="5092700"/>
          <p14:tracePt t="73295" x="3513138" y="5105400"/>
          <p14:tracePt t="73299" x="3513138" y="5113338"/>
          <p14:tracePt t="73302" x="3513138" y="5126038"/>
          <p14:tracePt t="73307" x="3513138" y="5135563"/>
          <p14:tracePt t="73311" x="3513138" y="5148263"/>
          <p14:tracePt t="73315" x="3513138" y="5156200"/>
          <p14:tracePt t="73319" x="3513138" y="5168900"/>
          <p14:tracePt t="73322" x="3513138" y="5176838"/>
          <p14:tracePt t="73326" x="3513138" y="5189538"/>
          <p14:tracePt t="73327" x="3500438" y="5189538"/>
          <p14:tracePt t="73331" x="3500438" y="5199063"/>
          <p14:tracePt t="73337" x="3500438" y="5211763"/>
          <p14:tracePt t="73342" x="3500438" y="5219700"/>
          <p14:tracePt t="73349" x="3500438" y="5232400"/>
          <p14:tracePt t="73360" x="3500438" y="5241925"/>
          <p14:tracePt t="73380" x="3500438" y="5254625"/>
          <p14:tracePt t="73478" x="3500438" y="5262563"/>
          <p14:tracePt t="73489" x="3500438" y="5275263"/>
          <p14:tracePt t="73499" x="3500438" y="5283200"/>
          <p14:tracePt t="73507" x="3500438" y="5295900"/>
          <p14:tracePt t="73517" x="3500438" y="5305425"/>
          <p14:tracePt t="73523" x="3500438" y="5318125"/>
          <p14:tracePt t="73534" x="3500438" y="5326063"/>
          <p14:tracePt t="73538" x="3500438" y="5338763"/>
          <p14:tracePt t="73543" x="3500438" y="5348288"/>
          <p14:tracePt t="73550" x="3500438" y="5360988"/>
          <p14:tracePt t="73555" x="3500438" y="5368925"/>
          <p14:tracePt t="73560" x="3500438" y="5381625"/>
          <p14:tracePt t="73564" x="3500438" y="5389563"/>
          <p14:tracePt t="73566" x="3492500" y="5389563"/>
          <p14:tracePt t="73570" x="3492500" y="5402263"/>
          <p14:tracePt t="73573" x="3492500" y="5411788"/>
          <p14:tracePt t="73580" x="3492500" y="5424488"/>
          <p14:tracePt t="73588" x="3492500" y="5432425"/>
          <p14:tracePt t="73597" x="3492500" y="5445125"/>
          <p14:tracePt t="73608" x="3492500" y="5454650"/>
          <p14:tracePt t="73627" x="3492500" y="5467350"/>
          <p14:tracePt t="73658" x="3492500" y="5475288"/>
          <p14:tracePt t="73691" x="3492500" y="5487988"/>
          <p14:tracePt t="73713" x="3492500" y="5495925"/>
          <p14:tracePt t="73823" x="3479800" y="5495925"/>
          <p14:tracePt t="73839" x="3471863" y="5495925"/>
          <p14:tracePt t="73960" x="3459163" y="5495925"/>
          <p14:tracePt t="73979" x="3449638" y="5495925"/>
          <p14:tracePt t="75560" x="3449638" y="5480050"/>
          <p14:tracePt t="75560" x="3436938" y="5480050"/>
          <p14:tracePt t="75562" x="3436938" y="5467350"/>
          <p14:tracePt t="75564" x="3436938" y="5457825"/>
          <p14:tracePt t="75568" x="3429000" y="5445125"/>
          <p14:tracePt t="75570" x="3429000" y="5437188"/>
          <p14:tracePt t="75574" x="3429000" y="5424488"/>
          <p14:tracePt t="75580" x="3416300" y="5416550"/>
          <p14:tracePt t="75585" x="3416300" y="5402263"/>
          <p14:tracePt t="75590" x="3416300" y="5394325"/>
          <p14:tracePt t="75595" x="3416300" y="5381625"/>
          <p14:tracePt t="75597" x="3406775" y="5381625"/>
          <p14:tracePt t="75600" x="3406775" y="5373688"/>
          <p14:tracePt t="75608" x="3406775" y="5360988"/>
          <p14:tracePt t="75616" x="3406775" y="5351463"/>
          <p14:tracePt t="75621" x="3394075" y="5351463"/>
          <p14:tracePt t="75626" x="3394075" y="5338763"/>
          <p14:tracePt t="76239" x="3386138" y="5338763"/>
          <p14:tracePt t="76247" x="3373438" y="5338763"/>
          <p14:tracePt t="76256" x="3365500" y="5338763"/>
          <p14:tracePt t="76273" x="3352800" y="5338763"/>
          <p14:tracePt t="76315" x="3343275" y="5338763"/>
          <p14:tracePt t="76357" x="3330575" y="5338763"/>
          <p14:tracePt t="76386" x="3322638" y="5338763"/>
          <p14:tracePt t="76406" x="3322638" y="5330825"/>
          <p14:tracePt t="76412" x="3309938" y="5318125"/>
          <p14:tracePt t="76419" x="3309938" y="5310188"/>
          <p14:tracePt t="76423" x="3300413" y="5310188"/>
          <p14:tracePt t="76426" x="3300413" y="5295900"/>
          <p14:tracePt t="76446" x="3300413" y="5287963"/>
          <p14:tracePt t="76607" x="3287713" y="5287963"/>
          <p14:tracePt t="76617" x="3287713" y="5295900"/>
          <p14:tracePt t="76631" x="3287713" y="5305425"/>
          <p14:tracePt t="76646" x="3279775" y="5305425"/>
          <p14:tracePt t="76647" x="3279775" y="5318125"/>
          <p14:tracePt t="76661" x="3279775" y="5326063"/>
          <p14:tracePt t="76680" x="3279775" y="5338763"/>
          <p14:tracePt t="76688" x="3267075" y="5338763"/>
          <p14:tracePt t="76691" x="3267075" y="5348288"/>
          <p14:tracePt t="76705" x="3267075" y="5360988"/>
          <p14:tracePt t="76719" x="3267075" y="5368925"/>
          <p14:tracePt t="76736" x="3259138" y="5381625"/>
          <p14:tracePt t="76756" x="3259138" y="5389563"/>
          <p14:tracePt t="76777" x="3259138" y="5402263"/>
          <p14:tracePt t="76874" x="3259138" y="5411788"/>
          <p14:tracePt t="76914" x="3259138" y="5424488"/>
          <p14:tracePt t="76920" x="3246438" y="5424488"/>
          <p14:tracePt t="76927" x="3246438" y="5432425"/>
          <p14:tracePt t="76961" x="3246438" y="5445125"/>
          <p14:tracePt t="77043" x="3246438" y="5454650"/>
          <p14:tracePt t="77055" x="3246438" y="5467350"/>
          <p14:tracePt t="77076" x="3246438" y="5475288"/>
          <p14:tracePt t="77140" x="3236913" y="5475288"/>
          <p14:tracePt t="77155" x="3236913" y="5487988"/>
          <p14:tracePt t="77170" x="3236913" y="5495925"/>
          <p14:tracePt t="77176" x="3236913" y="5508625"/>
          <p14:tracePt t="77184" x="3224213" y="5508625"/>
          <p14:tracePt t="77187" x="3224213" y="5518150"/>
          <p14:tracePt t="77195" x="3224213" y="5530850"/>
          <p14:tracePt t="77206" x="3224213" y="5538788"/>
          <p14:tracePt t="77843" x="3233738" y="5538788"/>
          <p14:tracePt t="77962" x="3246438" y="5538788"/>
          <p14:tracePt t="78280" x="3246438" y="5530850"/>
          <p14:tracePt t="78287" x="3254375" y="5522913"/>
          <p14:tracePt t="78291" x="3254375" y="5508625"/>
          <p14:tracePt t="78297" x="3254375" y="5500688"/>
          <p14:tracePt t="78299" x="3254375" y="5487988"/>
          <p14:tracePt t="78299" x="3254375" y="5480050"/>
          <p14:tracePt t="78305" x="3254375" y="5467350"/>
          <p14:tracePt t="78311" x="3254375" y="5445125"/>
          <p14:tracePt t="78311" x="3246438" y="5445125"/>
          <p14:tracePt t="78313" x="3246438" y="5437188"/>
          <p14:tracePt t="78317" x="3246438" y="5424488"/>
          <p14:tracePt t="78319" x="3236913" y="5416550"/>
          <p14:tracePt t="78323" x="3236913" y="5402263"/>
          <p14:tracePt t="78326" x="3224213" y="5394325"/>
          <p14:tracePt t="78333" x="3216275" y="5373688"/>
          <p14:tracePt t="78338" x="3203575" y="5360988"/>
          <p14:tracePt t="78340" x="3203575" y="5351463"/>
          <p14:tracePt t="78346" x="3194050" y="5351463"/>
          <p14:tracePt t="78347" x="3194050" y="5338763"/>
          <p14:tracePt t="78351" x="3194050" y="5330825"/>
          <p14:tracePt t="78351" x="3181350" y="5330825"/>
          <p14:tracePt t="78355" x="3181350" y="5318125"/>
          <p14:tracePt t="78358" x="3181350" y="5310188"/>
          <p14:tracePt t="78360" x="3173413" y="5310188"/>
          <p14:tracePt t="78362" x="3173413" y="5295900"/>
          <p14:tracePt t="78365" x="3173413" y="5287963"/>
          <p14:tracePt t="78366" x="3160713" y="5287963"/>
          <p14:tracePt t="78367" x="3160713" y="5275263"/>
          <p14:tracePt t="78370" x="3160713" y="5267325"/>
          <p14:tracePt t="78371" x="3152775" y="5267325"/>
          <p14:tracePt t="78372" x="3152775" y="5254625"/>
          <p14:tracePt t="78375" x="3152775" y="5245100"/>
          <p14:tracePt t="78376" x="3140075" y="5232400"/>
          <p14:tracePt t="78381" x="3130550" y="5224463"/>
          <p14:tracePt t="78387" x="3117850" y="5189538"/>
          <p14:tracePt t="78389" x="3109913" y="5168900"/>
          <p14:tracePt t="78390" x="3109913" y="5160963"/>
          <p14:tracePt t="78391" x="3097213" y="5148263"/>
          <p14:tracePt t="78393" x="3097213" y="5138738"/>
          <p14:tracePt t="78394" x="3087688" y="5138738"/>
          <p14:tracePt t="78395" x="3087688" y="5126038"/>
          <p14:tracePt t="78397" x="3074988" y="5105400"/>
          <p14:tracePt t="78399" x="3067050" y="5097463"/>
          <p14:tracePt t="78401" x="3067050" y="5083175"/>
          <p14:tracePt t="78403" x="3054350" y="5075238"/>
          <p14:tracePt t="78403" x="3054350" y="5062538"/>
          <p14:tracePt t="78405" x="3046413" y="5054600"/>
          <p14:tracePt t="78406" x="3046413" y="5041900"/>
          <p14:tracePt t="78407" x="3033713" y="5032375"/>
          <p14:tracePt t="78409" x="3033713" y="5019675"/>
          <p14:tracePt t="78411" x="3024188" y="5011738"/>
          <p14:tracePt t="78411" x="3024188" y="4999038"/>
          <p14:tracePt t="78412" x="3011488" y="4991100"/>
          <p14:tracePt t="78414" x="3011488" y="4976813"/>
          <p14:tracePt t="78416" x="3003550" y="4968875"/>
          <p14:tracePt t="78416" x="3003550" y="4956175"/>
          <p14:tracePt t="78417" x="2990850" y="4948238"/>
          <p14:tracePt t="78419" x="2990850" y="4935538"/>
          <p14:tracePt t="78420" x="2981325" y="4926013"/>
          <p14:tracePt t="78421" x="2968625" y="4913313"/>
          <p14:tracePt t="78423" x="2968625" y="4892675"/>
          <p14:tracePt t="78424" x="2960688" y="4884738"/>
          <p14:tracePt t="78426" x="2947988" y="4870450"/>
          <p14:tracePt t="78427" x="2940050" y="4862513"/>
          <p14:tracePt t="78428" x="2940050" y="4849813"/>
          <p14:tracePt t="78430" x="2927350" y="4841875"/>
          <p14:tracePt t="78430" x="2917825" y="4829175"/>
          <p14:tracePt t="78431" x="2917825" y="4819650"/>
          <p14:tracePt t="78433" x="2905125" y="4799013"/>
          <p14:tracePt t="78435" x="2897188" y="4786313"/>
          <p14:tracePt t="78436" x="2884488" y="4778375"/>
          <p14:tracePt t="78438" x="2874963" y="4764088"/>
          <p14:tracePt t="78439" x="2874963" y="4756150"/>
          <p14:tracePt t="78441" x="2862263" y="4735513"/>
          <p14:tracePt t="78445" x="2854325" y="4722813"/>
          <p14:tracePt t="78446" x="2854325" y="4713288"/>
          <p14:tracePt t="78447" x="2841625" y="4700588"/>
          <p14:tracePt t="78448" x="2841625" y="4692650"/>
          <p14:tracePt t="78452" x="2833688" y="4672013"/>
          <p14:tracePt t="78455" x="2833688" y="4657725"/>
          <p14:tracePt t="78455" x="2820988" y="4657725"/>
          <p14:tracePt t="78457" x="2820988" y="4649788"/>
          <p14:tracePt t="78458" x="2811463" y="4637088"/>
          <p14:tracePt t="78460" x="2811463" y="4629150"/>
          <p14:tracePt t="78462" x="2811463" y="4616450"/>
          <p14:tracePt t="78464" x="2798763" y="4606925"/>
          <p14:tracePt t="78467" x="2798763" y="4594225"/>
          <p14:tracePt t="78468" x="2790825" y="4586288"/>
          <p14:tracePt t="78470" x="2790825" y="4573588"/>
          <p14:tracePt t="78473" x="2790825" y="4565650"/>
          <p14:tracePt t="78475" x="2778125" y="4551363"/>
          <p14:tracePt t="78478" x="2778125" y="4543425"/>
          <p14:tracePt t="78480" x="2768600" y="4530725"/>
          <p14:tracePt t="78484" x="2768600" y="4522788"/>
          <p14:tracePt t="78485" x="2755900" y="4510088"/>
          <p14:tracePt t="78488" x="2755900" y="4500563"/>
          <p14:tracePt t="78491" x="2747963" y="4487863"/>
          <p14:tracePt t="78493" x="2747963" y="4479925"/>
          <p14:tracePt t="78495" x="2735263" y="4467225"/>
          <p14:tracePt t="78498" x="2735263" y="4459288"/>
          <p14:tracePt t="78500" x="2727325" y="4445000"/>
          <p14:tracePt t="78503" x="2714625" y="4437063"/>
          <p14:tracePt t="78505" x="2714625" y="4424363"/>
          <p14:tracePt t="78507" x="2705100" y="4416425"/>
          <p14:tracePt t="78508" x="2705100" y="4403725"/>
          <p14:tracePt t="78511" x="2705100" y="4394200"/>
          <p14:tracePt t="78513" x="2692400" y="4381500"/>
          <p14:tracePt t="78514" x="2692400" y="4373563"/>
          <p14:tracePt t="78516" x="2684463" y="4360863"/>
          <p14:tracePt t="78517" x="2684463" y="4352925"/>
          <p14:tracePt t="78519" x="2671763" y="4338638"/>
          <p14:tracePt t="78521" x="2671763" y="4330700"/>
          <p14:tracePt t="78522" x="2662238" y="4318000"/>
          <p14:tracePt t="78524" x="2662238" y="4310063"/>
          <p14:tracePt t="78525" x="2649538" y="4297363"/>
          <p14:tracePt t="78527" x="2649538" y="4287838"/>
          <p14:tracePt t="78530" x="2641600" y="4267200"/>
          <p14:tracePt t="78532" x="2641600" y="4254500"/>
          <p14:tracePt t="78533" x="2628900" y="4246563"/>
          <p14:tracePt t="78535" x="2628900" y="4233863"/>
          <p14:tracePt t="78537" x="2628900" y="4224338"/>
          <p14:tracePt t="78539" x="2620963" y="4211638"/>
          <p14:tracePt t="78541" x="2620963" y="4203700"/>
          <p14:tracePt t="78543" x="2620963" y="4191000"/>
          <p14:tracePt t="78544" x="2608263" y="4181475"/>
          <p14:tracePt t="78548" x="2608263" y="4168775"/>
          <p14:tracePt t="78549" x="2608263" y="4160838"/>
          <p14:tracePt t="78551" x="2598738" y="4148138"/>
          <p14:tracePt t="78554" x="2598738" y="4140200"/>
          <p14:tracePt t="78556" x="2598738" y="4127500"/>
          <p14:tracePt t="78561" x="2586038" y="4117975"/>
          <p14:tracePt t="78568" x="2586038" y="4097338"/>
          <p14:tracePt t="78570" x="2578100" y="4084638"/>
          <p14:tracePt t="78571" x="2578100" y="4075113"/>
          <p14:tracePt t="78575" x="2578100" y="4062413"/>
          <p14:tracePt t="78577" x="2578100" y="4054475"/>
          <p14:tracePt t="78582" x="2565400" y="4041775"/>
          <p14:tracePt t="78588" x="2565400" y="4033838"/>
          <p14:tracePt t="78592" x="2565400" y="4021138"/>
          <p14:tracePt t="78600" x="2565400" y="4011613"/>
          <p14:tracePt t="78605" x="2555875" y="4011613"/>
          <p14:tracePt t="78610" x="2555875" y="3998913"/>
          <p14:tracePt t="78623" x="2555875" y="3990975"/>
          <p14:tracePt t="78638" x="2555875" y="3978275"/>
          <p14:tracePt t="78640" x="2543175" y="3978275"/>
          <p14:tracePt t="78648" x="2543175" y="3968750"/>
          <p14:tracePt t="78653" x="2543175" y="3956050"/>
          <p14:tracePt t="78660" x="2543175" y="3948113"/>
          <p14:tracePt t="78665" x="2535238" y="3935413"/>
          <p14:tracePt t="78671" x="2535238" y="3927475"/>
          <p14:tracePt t="78677" x="2535238" y="3914775"/>
          <p14:tracePt t="78686" x="2522538" y="3914775"/>
          <p14:tracePt t="78690" x="2522538" y="3905250"/>
          <p14:tracePt t="78699" x="2522538" y="3892550"/>
          <p14:tracePt t="78902" x="2522538" y="3884613"/>
          <p14:tracePt t="78918" x="2522538" y="3871913"/>
          <p14:tracePt t="78937" x="2522538" y="3862388"/>
          <p14:tracePt t="78941" x="2514600" y="3849688"/>
          <p14:tracePt t="78949" x="2514600" y="3841750"/>
          <p14:tracePt t="78953" x="2514600" y="3829050"/>
          <p14:tracePt t="78961" x="2514600" y="3821113"/>
          <p14:tracePt t="78967" x="2514600" y="3808413"/>
          <p14:tracePt t="78977" x="2514600" y="3798888"/>
          <p14:tracePt t="78979" x="2501900" y="3798888"/>
          <p14:tracePt t="78985" x="2501900" y="3786188"/>
          <p14:tracePt t="78995" x="2501900" y="3778250"/>
          <p14:tracePt t="79003" x="2501900" y="3765550"/>
          <p14:tracePt t="79011" x="2501900" y="3756025"/>
          <p14:tracePt t="79018" x="2501900" y="3743325"/>
          <p14:tracePt t="79024" x="2501900" y="3735388"/>
          <p14:tracePt t="79025" x="2492375" y="3735388"/>
          <p14:tracePt t="79029" x="2492375" y="3722688"/>
          <p14:tracePt t="79036" x="2492375" y="3714750"/>
          <p14:tracePt t="79040" x="2492375" y="3702050"/>
          <p14:tracePt t="79046" x="2492375" y="3692525"/>
          <p14:tracePt t="79051" x="2492375" y="3679825"/>
          <p14:tracePt t="79059" x="2492375" y="3671888"/>
          <p14:tracePt t="79060" x="2479675" y="3671888"/>
          <p14:tracePt t="79061" x="2479675" y="3659188"/>
          <p14:tracePt t="79068" x="2479675" y="3649663"/>
          <p14:tracePt t="79074" x="2479675" y="3636963"/>
          <p14:tracePt t="79080" x="2479675" y="3629025"/>
          <p14:tracePt t="79087" x="2479675" y="3616325"/>
          <p14:tracePt t="79093" x="2471738" y="3608388"/>
          <p14:tracePt t="79100" x="2471738" y="3595688"/>
          <p14:tracePt t="79105" x="2471738" y="3586163"/>
          <p14:tracePt t="79108" x="2471738" y="3573463"/>
          <p14:tracePt t="79114" x="2471738" y="3565525"/>
          <p14:tracePt t="79116" x="2459038" y="3565525"/>
          <p14:tracePt t="79116" x="2459038" y="3552825"/>
          <p14:tracePt t="79121" x="2459038" y="3543300"/>
          <p14:tracePt t="79123" x="2459038" y="3530600"/>
          <p14:tracePt t="79125" x="2451100" y="3530600"/>
          <p14:tracePt t="79126" x="2451100" y="3522663"/>
          <p14:tracePt t="79130" x="2451100" y="3509963"/>
          <p14:tracePt t="79133" x="2436813" y="3502025"/>
          <p14:tracePt t="79136" x="2436813" y="3489325"/>
          <p14:tracePt t="79138" x="2436813" y="3479800"/>
          <p14:tracePt t="79139" x="2428875" y="3479800"/>
          <p14:tracePt t="79141" x="2428875" y="3467100"/>
          <p14:tracePt t="79143" x="2416175" y="3459163"/>
          <p14:tracePt t="79145" x="2416175" y="3446463"/>
          <p14:tracePt t="79148" x="2408238" y="3436938"/>
          <p14:tracePt t="79150" x="2395538" y="3424238"/>
          <p14:tracePt t="79151" x="2395538" y="3416300"/>
          <p14:tracePt t="79153" x="2386013" y="3403600"/>
          <p14:tracePt t="79155" x="2373313" y="3395663"/>
          <p14:tracePt t="79158" x="2373313" y="3382963"/>
          <p14:tracePt t="79159" x="2365375" y="3373438"/>
          <p14:tracePt t="79161" x="2352675" y="3360738"/>
          <p14:tracePt t="79163" x="2344738" y="3340100"/>
          <p14:tracePt t="79164" x="2330450" y="3330575"/>
          <p14:tracePt t="79166" x="2322513" y="3309938"/>
          <p14:tracePt t="79168" x="2309813" y="3297238"/>
          <p14:tracePt t="79170" x="2301875" y="3289300"/>
          <p14:tracePt t="79171" x="2289175" y="3276600"/>
          <p14:tracePt t="79174" x="2279650" y="3254375"/>
          <p14:tracePt t="79176" x="2266950" y="3246438"/>
          <p14:tracePt t="79176" x="2259013" y="3233738"/>
          <p14:tracePt t="79179" x="2246313" y="3211513"/>
          <p14:tracePt t="79180" x="2238375" y="3203575"/>
          <p14:tracePt t="79182" x="2238375" y="3190875"/>
          <p14:tracePt t="79182" x="2224088" y="3182938"/>
          <p14:tracePt t="79184" x="2216150" y="3170238"/>
          <p14:tracePt t="79185" x="2203450" y="3160713"/>
          <p14:tracePt t="79187" x="2195513" y="3140075"/>
          <p14:tracePt t="79189" x="2182813" y="3127375"/>
          <p14:tracePt t="79190" x="2173288" y="3117850"/>
          <p14:tracePt t="79192" x="2160588" y="3097213"/>
          <p14:tracePt t="79194" x="2152650" y="3076575"/>
          <p14:tracePt t="79197" x="2132013" y="3054350"/>
          <p14:tracePt t="79200" x="2117725" y="3041650"/>
          <p14:tracePt t="79200" x="2109788" y="3033713"/>
          <p14:tracePt t="79201" x="2109788" y="3021013"/>
          <p14:tracePt t="79202" x="2097088" y="3011488"/>
          <p14:tracePt t="79204" x="2089150" y="2990850"/>
          <p14:tracePt t="79207" x="2066925" y="2970213"/>
          <p14:tracePt t="79209" x="2054225" y="2957513"/>
          <p14:tracePt t="79209" x="2046288" y="2947988"/>
          <p14:tracePt t="79211" x="2046288" y="2935288"/>
          <p14:tracePt t="79212" x="2033588" y="2914650"/>
          <p14:tracePt t="79213" x="2025650" y="2914650"/>
          <p14:tracePt t="79215" x="2011363" y="2905125"/>
          <p14:tracePt t="79215" x="2003425" y="2892425"/>
          <p14:tracePt t="79216" x="2003425" y="2884488"/>
          <p14:tracePt t="79217" x="1990725" y="2871788"/>
          <p14:tracePt t="79218" x="1982788" y="2863850"/>
          <p14:tracePt t="79220" x="1970088" y="2841625"/>
          <p14:tracePt t="79221" x="1960563" y="2828925"/>
          <p14:tracePt t="79222" x="1947863" y="2828925"/>
          <p14:tracePt t="79223" x="1939925" y="2808288"/>
          <p14:tracePt t="79225" x="1927225" y="2798763"/>
          <p14:tracePt t="79226" x="1919288" y="2786063"/>
          <p14:tracePt t="79227" x="1906588" y="2778125"/>
          <p14:tracePt t="79228" x="1897063" y="2765425"/>
          <p14:tracePt t="79230" x="1884363" y="2757488"/>
          <p14:tracePt t="79230" x="1884363" y="2744788"/>
          <p14:tracePt t="79232" x="1863725" y="2722563"/>
          <p14:tracePt t="79233" x="1854200" y="2714625"/>
          <p14:tracePt t="79234" x="1841500" y="2701925"/>
          <p14:tracePt t="79235" x="1833563" y="2692400"/>
          <p14:tracePt t="79236" x="1820863" y="2671763"/>
          <p14:tracePt t="79238" x="1800225" y="2651125"/>
          <p14:tracePt t="79240" x="1778000" y="2628900"/>
          <p14:tracePt t="79241" x="1770063" y="2616200"/>
          <p14:tracePt t="79242" x="1757363" y="2608263"/>
          <p14:tracePt t="79245" x="1735138" y="2586038"/>
          <p14:tracePt t="79246" x="1727200" y="2573338"/>
          <p14:tracePt t="79246" x="1727200" y="2565400"/>
          <p14:tracePt t="79247" x="1714500" y="2544763"/>
          <p14:tracePt t="79248" x="1706563" y="2532063"/>
          <p14:tracePt t="79249" x="1693863" y="2522538"/>
          <p14:tracePt t="79250" x="1684338" y="2509838"/>
          <p14:tracePt t="79251" x="1671638" y="2501900"/>
          <p14:tracePt t="79252" x="1663700" y="2489200"/>
          <p14:tracePt t="79253" x="1641475" y="2466975"/>
          <p14:tracePt t="79255" x="1620838" y="2459038"/>
          <p14:tracePt t="79256" x="1620838" y="2438400"/>
          <p14:tracePt t="79257" x="1600200" y="2425700"/>
          <p14:tracePt t="79259" x="1600200" y="2416175"/>
          <p14:tracePt t="79259" x="1587500" y="2403475"/>
          <p14:tracePt t="79260" x="1577975" y="2395538"/>
          <p14:tracePt t="79261" x="1565275" y="2382838"/>
          <p14:tracePt t="79262" x="1557338" y="2360613"/>
          <p14:tracePt t="79264" x="1544638" y="2352675"/>
          <p14:tracePt t="79264" x="1535113" y="2339975"/>
          <p14:tracePt t="79266" x="1522413" y="2332038"/>
          <p14:tracePt t="79266" x="1514475" y="2319338"/>
          <p14:tracePt t="79267" x="1501775" y="2309813"/>
          <p14:tracePt t="79269" x="1481138" y="2289175"/>
          <p14:tracePt t="79270" x="1471613" y="2276475"/>
          <p14:tracePt t="79271" x="1458913" y="2266950"/>
          <p14:tracePt t="79272" x="1450975" y="2254250"/>
          <p14:tracePt t="79273" x="1450975" y="2246313"/>
          <p14:tracePt t="79274" x="1438275" y="2233613"/>
          <p14:tracePt t="79275" x="1428750" y="2212975"/>
          <p14:tracePt t="79276" x="1416050" y="2203450"/>
          <p14:tracePt t="79277" x="1408113" y="2203450"/>
          <p14:tracePt t="79278" x="1395413" y="2182813"/>
          <p14:tracePt t="79279" x="1387475" y="2170113"/>
          <p14:tracePt t="79281" x="1365250" y="2147888"/>
          <p14:tracePt t="79283" x="1344613" y="2127250"/>
          <p14:tracePt t="79284" x="1331913" y="2119313"/>
          <p14:tracePt t="79286" x="1322388" y="2097088"/>
          <p14:tracePt t="79287" x="1309688" y="2084388"/>
          <p14:tracePt t="79288" x="1301750" y="2076450"/>
          <p14:tracePt t="79289" x="1289050" y="2063750"/>
          <p14:tracePt t="79290" x="1281113" y="2054225"/>
          <p14:tracePt t="79291" x="1268413" y="2041525"/>
          <p14:tracePt t="79292" x="1258888" y="2033588"/>
          <p14:tracePt t="79293" x="1246188" y="2020888"/>
          <p14:tracePt t="79294" x="1238250" y="2012950"/>
          <p14:tracePt t="79295" x="1238250" y="2000250"/>
          <p14:tracePt t="79297" x="1225550" y="1978025"/>
          <p14:tracePt t="79297" x="1216025" y="1970088"/>
          <p14:tracePt t="79299" x="1203325" y="1970088"/>
          <p14:tracePt t="79300" x="1195388" y="1957388"/>
          <p14:tracePt t="79300" x="1182688" y="1947863"/>
          <p14:tracePt t="79301" x="1174750" y="1927225"/>
          <p14:tracePt t="79302" x="1162050" y="1927225"/>
          <p14:tracePt t="79303" x="1152525" y="1914525"/>
          <p14:tracePt t="79304" x="1139825" y="1906588"/>
          <p14:tracePt t="79305" x="1131888" y="1884363"/>
          <p14:tracePt t="79307" x="1109663" y="1863725"/>
          <p14:tracePt t="79309" x="1089025" y="1841500"/>
          <p14:tracePt t="79310" x="1076325" y="1828800"/>
          <p14:tracePt t="79312" x="1055688" y="1808163"/>
          <p14:tracePt t="79313" x="1046163" y="1800225"/>
          <p14:tracePt t="79314" x="1033463" y="1787525"/>
          <p14:tracePt t="79315" x="1025525" y="1778000"/>
          <p14:tracePt t="79316" x="1012825" y="1765300"/>
          <p14:tracePt t="79317" x="1003300" y="1757363"/>
          <p14:tracePt t="79318" x="990600" y="1735138"/>
          <p14:tracePt t="79320" x="969963" y="1714500"/>
          <p14:tracePt t="79323" x="962025" y="1693863"/>
          <p14:tracePt t="79323" x="939800" y="1681163"/>
          <p14:tracePt t="79325" x="919163" y="1658938"/>
          <p14:tracePt t="79327" x="896938" y="1638300"/>
          <p14:tracePt t="79328" x="884238" y="1628775"/>
          <p14:tracePt t="79330" x="876300" y="1608138"/>
          <p14:tracePt t="79331" x="855663" y="1595438"/>
          <p14:tracePt t="79333" x="842963" y="1587500"/>
          <p14:tracePt t="79334" x="833438" y="1574800"/>
          <p14:tracePt t="79334" x="820738" y="1565275"/>
          <p14:tracePt t="79335" x="812800" y="1552575"/>
          <p14:tracePt t="79336" x="800100" y="1544638"/>
          <p14:tracePt t="79337" x="790575" y="1531938"/>
          <p14:tracePt t="79338" x="790575" y="1522413"/>
          <p14:tracePt t="79339" x="769938" y="1509713"/>
          <p14:tracePt t="79340" x="757238" y="1501775"/>
          <p14:tracePt t="79341" x="749300" y="1489075"/>
          <p14:tracePt t="79342" x="736600" y="1481138"/>
          <p14:tracePt t="79343" x="727075" y="1468438"/>
          <p14:tracePt t="79344" x="714375" y="1458913"/>
          <p14:tracePt t="79345" x="706438" y="1446213"/>
          <p14:tracePt t="79346" x="693738" y="1438275"/>
          <p14:tracePt t="79347" x="684213" y="1425575"/>
          <p14:tracePt t="79348" x="671513" y="1416050"/>
          <p14:tracePt t="79349" x="663575" y="1403350"/>
          <p14:tracePt t="79350" x="650875" y="1395413"/>
          <p14:tracePt t="79351" x="642938" y="1382713"/>
          <p14:tracePt t="79352" x="642938" y="1374775"/>
          <p14:tracePt t="79353" x="630238" y="1362075"/>
          <p14:tracePt t="79354" x="620713" y="1352550"/>
          <p14:tracePt t="79356" x="600075" y="1331913"/>
          <p14:tracePt t="79358" x="587375" y="1319213"/>
          <p14:tracePt t="79359" x="577850" y="1309688"/>
          <p14:tracePt t="79361" x="557213" y="1296988"/>
          <p14:tracePt t="79363" x="544513" y="1276350"/>
          <p14:tracePt t="79365" x="536575" y="1255713"/>
          <p14:tracePt t="79367" x="523875" y="1255713"/>
          <p14:tracePt t="79368" x="514350" y="1246188"/>
          <p14:tracePt t="79369" x="501650" y="1233488"/>
          <p14:tracePt t="79370" x="493713" y="1225550"/>
          <p14:tracePt t="79371" x="493713" y="1212850"/>
          <p14:tracePt t="79372" x="481013" y="1203325"/>
          <p14:tracePt t="79374" x="471488" y="1190625"/>
          <p14:tracePt t="79375" x="458788" y="1182688"/>
          <p14:tracePt t="79377" x="450850" y="1169988"/>
          <p14:tracePt t="79378" x="438150" y="1162050"/>
          <p14:tracePt t="79380" x="430213" y="1149350"/>
          <p14:tracePt t="79382" x="430213" y="1139825"/>
          <p14:tracePt t="79383" x="407988" y="1127125"/>
          <p14:tracePt t="79385" x="407988" y="1119188"/>
          <p14:tracePt t="79386" x="387350" y="1106488"/>
          <p14:tracePt t="79387" x="387350" y="1096963"/>
          <p14:tracePt t="79389" x="374650" y="1084263"/>
          <p14:tracePt t="79390" x="365125" y="1076325"/>
          <p14:tracePt t="79392" x="352425" y="1063625"/>
          <p14:tracePt t="79393" x="352425" y="1055688"/>
          <p14:tracePt t="79394" x="344488" y="1055688"/>
          <p14:tracePt t="79395" x="344488" y="1042988"/>
          <p14:tracePt t="79397" x="331788" y="1033463"/>
          <p14:tracePt t="79399" x="323850" y="1020763"/>
          <p14:tracePt t="79400" x="311150" y="1012825"/>
          <p14:tracePt t="79401" x="301625" y="1000125"/>
          <p14:tracePt t="79403" x="288925" y="990600"/>
          <p14:tracePt t="79404" x="280988" y="977900"/>
          <p14:tracePt t="79406" x="268288" y="969963"/>
          <p14:tracePt t="79407" x="268288" y="957263"/>
          <p14:tracePt t="79408" x="258763" y="949325"/>
          <p14:tracePt t="79410" x="246063" y="936625"/>
          <p14:tracePt t="79412" x="238125" y="927100"/>
          <p14:tracePt t="79415" x="225425" y="906463"/>
          <p14:tracePt t="79416" x="217488" y="893763"/>
          <p14:tracePt t="79419" x="204788" y="884238"/>
          <p14:tracePt t="79420" x="195263" y="871538"/>
          <p14:tracePt t="79421" x="182563" y="863600"/>
          <p14:tracePt t="79423" x="174625" y="850900"/>
          <p14:tracePt t="79425" x="161925" y="842963"/>
          <p14:tracePt t="79426" x="161925" y="830263"/>
          <p14:tracePt t="79427" x="152400" y="820738"/>
          <p14:tracePt t="79431" x="139700" y="808038"/>
          <p14:tracePt t="79432" x="131763" y="800100"/>
          <p14:tracePt t="79433" x="131763" y="787400"/>
          <p14:tracePt t="79433" x="119063" y="777875"/>
          <p14:tracePt t="79435" x="111125" y="765175"/>
          <p14:tracePt t="79437" x="98425" y="757238"/>
          <p14:tracePt t="79440" x="98425" y="744538"/>
          <p14:tracePt t="79440" x="88900" y="736600"/>
          <p14:tracePt t="79442" x="76200" y="723900"/>
          <p14:tracePt t="79443" x="76200" y="714375"/>
          <p14:tracePt t="79445" x="68263" y="701675"/>
          <p14:tracePt t="79446" x="68263" y="693738"/>
          <p14:tracePt t="79447" x="55563" y="693738"/>
          <p14:tracePt t="79448" x="46038" y="681038"/>
          <p14:tracePt t="79450" x="46038" y="671513"/>
          <p14:tracePt t="79452" x="33338" y="658813"/>
          <p14:tracePt t="79453" x="33338" y="650875"/>
          <p14:tracePt t="79454" x="25400" y="638175"/>
          <p14:tracePt t="79456" x="12700" y="630238"/>
          <p14:tracePt t="79458" x="4763" y="617538"/>
          <p14:tracePt t="79460" x="4763" y="608013"/>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8B098D25-949E-4687-9A3B-3B71FF19DB0C}"/>
              </a:ext>
            </a:extLst>
          </p:cNvPr>
          <p:cNvPicPr>
            <a:picLocks noGrp="1" noChangeAspect="1"/>
          </p:cNvPicPr>
          <p:nvPr>
            <p:ph idx="1"/>
          </p:nvPr>
        </p:nvPicPr>
        <p:blipFill>
          <a:blip r:embed="rId4"/>
          <a:stretch>
            <a:fillRect/>
          </a:stretch>
        </p:blipFill>
        <p:spPr>
          <a:xfrm>
            <a:off x="1297998" y="230957"/>
            <a:ext cx="9596003" cy="5506613"/>
          </a:xfrm>
        </p:spPr>
      </p:pic>
      <p:sp>
        <p:nvSpPr>
          <p:cNvPr id="3" name="Title 2"/>
          <p:cNvSpPr>
            <a:spLocks noGrp="1"/>
          </p:cNvSpPr>
          <p:nvPr>
            <p:ph type="title"/>
          </p:nvPr>
        </p:nvSpPr>
        <p:spPr/>
        <p:txBody>
          <a:bodyPr/>
          <a:lstStyle/>
          <a:p>
            <a:r>
              <a:rPr lang="en-US" dirty="0"/>
              <a:t> </a:t>
            </a:r>
          </a:p>
        </p:txBody>
      </p:sp>
      <p:pic>
        <p:nvPicPr>
          <p:cNvPr id="6" name="Audio 5">
            <a:hlinkClick r:id="" action="ppaction://media"/>
            <a:extLst>
              <a:ext uri="{FF2B5EF4-FFF2-40B4-BE49-F238E27FC236}">
                <a16:creationId xmlns:a16="http://schemas.microsoft.com/office/drawing/2014/main" id="{664DBA27-99C9-44BF-978B-7FE8BA0B1D7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3196130634"/>
      </p:ext>
    </p:extLst>
  </p:cSld>
  <p:clrMapOvr>
    <a:masterClrMapping/>
  </p:clrMapOvr>
  <mc:AlternateContent xmlns:mc="http://schemas.openxmlformats.org/markup-compatibility/2006">
    <mc:Choice xmlns:p14="http://schemas.microsoft.com/office/powerpoint/2010/main" Requires="p14">
      <p:transition spd="slow" p14:dur="2000" advTm="65528"/>
    </mc:Choice>
    <mc:Fallback>
      <p:transition spd="slow" advTm="65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4888" x="701675" y="2403475"/>
          <p14:tracePt t="14891" x="723900" y="2403475"/>
          <p14:tracePt t="14897" x="787400" y="2403475"/>
          <p14:tracePt t="14902" x="871538" y="2413000"/>
          <p14:tracePt t="14903" x="893763" y="2413000"/>
          <p14:tracePt t="14904" x="914400" y="2413000"/>
          <p14:tracePt t="14905" x="927100" y="2413000"/>
          <p14:tracePt t="14906" x="949325" y="2425700"/>
          <p14:tracePt t="14907" x="969963" y="2425700"/>
          <p14:tracePt t="14908" x="977900" y="2425700"/>
          <p14:tracePt t="14909" x="1000125" y="2425700"/>
          <p14:tracePt t="14910" x="1020763" y="2425700"/>
          <p14:tracePt t="14911" x="1033463" y="2425700"/>
          <p14:tracePt t="14912" x="1055688" y="2433638"/>
          <p14:tracePt t="14913" x="1076325" y="2433638"/>
          <p14:tracePt t="14914" x="1084263" y="2433638"/>
          <p14:tracePt t="14915" x="1106488" y="2433638"/>
          <p14:tracePt t="14916" x="1127125" y="2433638"/>
          <p14:tracePt t="14917" x="1139825" y="2446338"/>
          <p14:tracePt t="14918" x="1162050" y="2446338"/>
          <p14:tracePt t="14919" x="1182688" y="2446338"/>
          <p14:tracePt t="14920" x="1190625" y="2446338"/>
          <p14:tracePt t="14921" x="1212850" y="2454275"/>
          <p14:tracePt t="14922" x="1225550" y="2454275"/>
          <p14:tracePt t="14923" x="1246188" y="2454275"/>
          <p14:tracePt t="14924" x="1255713" y="2454275"/>
          <p14:tracePt t="14925" x="1276350" y="2454275"/>
          <p14:tracePt t="14926" x="1289050" y="2466975"/>
          <p14:tracePt t="14927" x="1309688" y="2466975"/>
          <p14:tracePt t="14928" x="1319213" y="2466975"/>
          <p14:tracePt t="14929" x="1339850" y="2476500"/>
          <p14:tracePt t="14931" x="1362075" y="2476500"/>
          <p14:tracePt t="14932" x="1382713" y="2489200"/>
          <p14:tracePt t="14934" x="1403350" y="2489200"/>
          <p14:tracePt t="14935" x="1425575" y="2497138"/>
          <p14:tracePt t="14937" x="1446213" y="2497138"/>
          <p14:tracePt t="14939" x="1466850" y="2509838"/>
          <p14:tracePt t="14941" x="1489075" y="2519363"/>
          <p14:tracePt t="14944" x="1509713" y="2519363"/>
          <p14:tracePt t="14945" x="1531938" y="2532063"/>
          <p14:tracePt t="14947" x="1544638" y="2532063"/>
          <p14:tracePt t="14948" x="1552575" y="2532063"/>
          <p14:tracePt t="14949" x="1565275" y="2540000"/>
          <p14:tracePt t="14951" x="1573213" y="2540000"/>
          <p14:tracePt t="14952" x="1587500" y="2552700"/>
          <p14:tracePt t="14954" x="1595438" y="2552700"/>
          <p14:tracePt t="14955" x="1608138" y="2552700"/>
          <p14:tracePt t="14957" x="1616075" y="2552700"/>
          <p14:tracePt t="14958" x="1628775" y="2560638"/>
          <p14:tracePt t="14960" x="1638300" y="2560638"/>
          <p14:tracePt t="14962" x="1651000" y="2560638"/>
          <p14:tracePt t="14964" x="1658938" y="2573338"/>
          <p14:tracePt t="14966" x="1671638" y="2573338"/>
          <p14:tracePt t="14969" x="1679575" y="2573338"/>
          <p14:tracePt t="14971" x="1693863" y="2573338"/>
          <p14:tracePt t="14973" x="1701800" y="2582863"/>
          <p14:tracePt t="14975" x="1714500" y="2582863"/>
          <p14:tracePt t="14977" x="1722438" y="2582863"/>
          <p14:tracePt t="14979" x="1735138" y="2582863"/>
          <p14:tracePt t="14980" x="1744663" y="2595563"/>
          <p14:tracePt t="14982" x="1757363" y="2595563"/>
          <p14:tracePt t="14984" x="1765300" y="2595563"/>
          <p14:tracePt t="14986" x="1778000" y="2595563"/>
          <p14:tracePt t="14988" x="1785938" y="2603500"/>
          <p14:tracePt t="14989" x="1800225" y="2603500"/>
          <p14:tracePt t="14991" x="1808163" y="2603500"/>
          <p14:tracePt t="14993" x="1820863" y="2603500"/>
          <p14:tracePt t="14995" x="1828800" y="2603500"/>
          <p14:tracePt t="14996" x="1841500" y="2603500"/>
          <p14:tracePt t="14999" x="1851025" y="2616200"/>
          <p14:tracePt t="15001" x="1863725" y="2616200"/>
          <p14:tracePt t="15002" x="1871663" y="2616200"/>
          <p14:tracePt t="15004" x="1884363" y="2616200"/>
          <p14:tracePt t="15007" x="1892300" y="2624138"/>
          <p14:tracePt t="15009" x="1906588" y="2624138"/>
          <p14:tracePt t="15011" x="1914525" y="2624138"/>
          <p14:tracePt t="15014" x="1927225" y="2624138"/>
          <p14:tracePt t="15017" x="1935163" y="2624138"/>
          <p14:tracePt t="15020" x="1935163" y="2638425"/>
          <p14:tracePt t="15021" x="1947863" y="2638425"/>
          <p14:tracePt t="15028" x="1957388" y="2638425"/>
          <p14:tracePt t="15035" x="1970088" y="2638425"/>
          <p14:tracePt t="15048" x="1978025" y="2638425"/>
          <p14:tracePt t="15055" x="1990725" y="2638425"/>
          <p14:tracePt t="15060" x="1998663" y="2638425"/>
          <p14:tracePt t="15065" x="2011363" y="2638425"/>
          <p14:tracePt t="15070" x="2020888" y="2638425"/>
          <p14:tracePt t="15072" x="2033588" y="2638425"/>
          <p14:tracePt t="15075" x="2041525" y="2638425"/>
          <p14:tracePt t="15078" x="2054225" y="2638425"/>
          <p14:tracePt t="15082" x="2063750" y="2638425"/>
          <p14:tracePt t="15084" x="2076450" y="2628900"/>
          <p14:tracePt t="15088" x="2084388" y="2628900"/>
          <p14:tracePt t="15091" x="2097088" y="2628900"/>
          <p14:tracePt t="15094" x="2105025" y="2616200"/>
          <p14:tracePt t="15098" x="2117725" y="2616200"/>
          <p14:tracePt t="15100" x="2127250" y="2616200"/>
          <p14:tracePt t="15103" x="2127250" y="2608263"/>
          <p14:tracePt t="15104" x="2139950" y="2608263"/>
          <p14:tracePt t="15108" x="2147888" y="2608263"/>
          <p14:tracePt t="15114" x="2160588" y="2595563"/>
          <p14:tracePt t="15121" x="2170113" y="2595563"/>
          <p14:tracePt t="15126" x="2170113" y="2586038"/>
          <p14:tracePt t="15136" x="2182813" y="2586038"/>
          <p14:tracePt t="15139" x="2182813" y="2573338"/>
          <p14:tracePt t="15146" x="2182813" y="2565400"/>
          <p14:tracePt t="15151" x="2190750" y="2552700"/>
          <p14:tracePt t="15153" x="2190750" y="2544763"/>
          <p14:tracePt t="15157" x="2190750" y="2532063"/>
          <p14:tracePt t="15162" x="2190750" y="2522538"/>
          <p14:tracePt t="15167" x="2203450" y="2509838"/>
          <p14:tracePt t="15173" x="2203450" y="2501900"/>
          <p14:tracePt t="15181" x="2211388" y="2479675"/>
          <p14:tracePt t="15188" x="2224088" y="2466975"/>
          <p14:tracePt t="15195" x="2224088" y="2459038"/>
          <p14:tracePt t="15208" x="2233613" y="2446338"/>
          <p14:tracePt t="15214" x="2246313" y="2446338"/>
          <p14:tracePt t="15218" x="2246313" y="2438400"/>
          <p14:tracePt t="15228" x="2254250" y="2438400"/>
          <p14:tracePt t="15231" x="2254250" y="2425700"/>
          <p14:tracePt t="15233" x="2266950" y="2425700"/>
          <p14:tracePt t="15237" x="2266950" y="2416175"/>
          <p14:tracePt t="15248" x="2276475" y="2416175"/>
          <p14:tracePt t="15254" x="2276475" y="2403475"/>
          <p14:tracePt t="15256" x="2289175" y="2403475"/>
          <p14:tracePt t="15259" x="2289175" y="2395538"/>
          <p14:tracePt t="15263" x="2297113" y="2395538"/>
          <p14:tracePt t="15265" x="2297113" y="2382838"/>
          <p14:tracePt t="15271" x="2309813" y="2373313"/>
          <p14:tracePt t="15279" x="2317750" y="2360613"/>
          <p14:tracePt t="15286" x="2317750" y="2352675"/>
          <p14:tracePt t="15287" x="2330450" y="2352675"/>
          <p14:tracePt t="15294" x="2339975" y="2339975"/>
          <p14:tracePt t="15327" x="2352675" y="2339975"/>
          <p14:tracePt t="15527" x="2352675" y="2332038"/>
          <p14:tracePt t="15534" x="2352675" y="2319338"/>
          <p14:tracePt t="15538" x="2360613" y="2309813"/>
          <p14:tracePt t="15541" x="2360613" y="2297113"/>
          <p14:tracePt t="15546" x="2373313" y="2289175"/>
          <p14:tracePt t="15550" x="2373313" y="2276475"/>
          <p14:tracePt t="15555" x="2382838" y="2266950"/>
          <p14:tracePt t="15561" x="2382838" y="2254250"/>
          <p14:tracePt t="15567" x="2395538" y="2254250"/>
          <p14:tracePt t="15569" x="2395538" y="2246313"/>
          <p14:tracePt t="15645" x="2395538" y="2233613"/>
          <p14:tracePt t="15656" x="2403475" y="2233613"/>
          <p14:tracePt t="15667" x="2403475" y="2225675"/>
          <p14:tracePt t="15697" x="2403475" y="2212975"/>
          <p14:tracePt t="15722" x="2416175" y="2212975"/>
          <p14:tracePt t="15728" x="2416175" y="2203450"/>
          <p14:tracePt t="15740" x="2416175" y="2190750"/>
          <p14:tracePt t="15742" x="2424113" y="2190750"/>
          <p14:tracePt t="15752" x="2424113" y="2182813"/>
          <p14:tracePt t="15758" x="2436813" y="2182813"/>
          <p14:tracePt t="15763" x="2436813" y="2170113"/>
          <p14:tracePt t="15770" x="2446338" y="2170113"/>
          <p14:tracePt t="15774" x="2446338" y="2160588"/>
          <p14:tracePt t="15785" x="2459038" y="2160588"/>
          <p14:tracePt t="15798" x="2466975" y="2160588"/>
          <p14:tracePt t="15818" x="2466975" y="2147888"/>
          <p14:tracePt t="15824" x="2479675" y="2147888"/>
          <p14:tracePt t="15847" x="2489200" y="2147888"/>
          <p14:tracePt t="15866" x="2501900" y="2147888"/>
          <p14:tracePt t="15874" x="2509838" y="2147888"/>
          <p14:tracePt t="15883" x="2522538" y="2147888"/>
          <p14:tracePt t="15889" x="2530475" y="2147888"/>
          <p14:tracePt t="15915" x="2573338" y="2147888"/>
          <p14:tracePt t="15922" x="2586038" y="2147888"/>
          <p14:tracePt t="15925" x="2586038" y="2157413"/>
          <p14:tracePt t="15929" x="2595563" y="2157413"/>
          <p14:tracePt t="15947" x="2608263" y="2157413"/>
          <p14:tracePt t="15955" x="2616200" y="2157413"/>
          <p14:tracePt t="15956" x="2616200" y="2170113"/>
          <p14:tracePt t="15961" x="2628900" y="2170113"/>
          <p14:tracePt t="15966" x="2636838" y="2170113"/>
          <p14:tracePt t="15972" x="2649538" y="2178050"/>
          <p14:tracePt t="15974" x="2659063" y="2178050"/>
          <p14:tracePt t="15978" x="2671763" y="2178050"/>
          <p14:tracePt t="15983" x="2679700" y="2178050"/>
          <p14:tracePt t="15986" x="2692400" y="2178050"/>
          <p14:tracePt t="15989" x="2701925" y="2178050"/>
          <p14:tracePt t="15990" x="2701925" y="2190750"/>
          <p14:tracePt t="15993" x="2714625" y="2190750"/>
          <p14:tracePt t="15997" x="2722563" y="2190750"/>
          <p14:tracePt t="16002" x="2735263" y="2200275"/>
          <p14:tracePt t="16005" x="2743200" y="2200275"/>
          <p14:tracePt t="16011" x="2755900" y="2200275"/>
          <p14:tracePt t="16013" x="2755900" y="2212975"/>
          <p14:tracePt t="16014" x="2765425" y="2212975"/>
          <p14:tracePt t="16020" x="2778125" y="2220913"/>
          <p14:tracePt t="16023" x="2786063" y="2220913"/>
          <p14:tracePt t="16030" x="2798763" y="2233613"/>
          <p14:tracePt t="16034" x="2808288" y="2233613"/>
          <p14:tracePt t="16041" x="2820988" y="2241550"/>
          <p14:tracePt t="16048" x="2828925" y="2241550"/>
          <p14:tracePt t="16057" x="2828925" y="2254250"/>
          <p14:tracePt t="16058" x="2841625" y="2254250"/>
          <p14:tracePt t="16065" x="2849563" y="2254250"/>
          <p14:tracePt t="16072" x="2862263" y="2254250"/>
          <p14:tracePt t="16075" x="2862263" y="2263775"/>
          <p14:tracePt t="16078" x="2871788" y="2263775"/>
          <p14:tracePt t="16084" x="2884488" y="2263775"/>
          <p14:tracePt t="16089" x="2892425" y="2263775"/>
          <p14:tracePt t="16094" x="2905125" y="2276475"/>
          <p14:tracePt t="16100" x="2914650" y="2276475"/>
          <p14:tracePt t="16107" x="2927350" y="2276475"/>
          <p14:tracePt t="16109" x="2927350" y="2284413"/>
          <p14:tracePt t="16111" x="2935288" y="2284413"/>
          <p14:tracePt t="16117" x="2947988" y="2284413"/>
          <p14:tracePt t="16123" x="2955925" y="2284413"/>
          <p14:tracePt t="16129" x="2968625" y="2297113"/>
          <p14:tracePt t="16138" x="2978150" y="2297113"/>
          <p14:tracePt t="16146" x="2990850" y="2297113"/>
          <p14:tracePt t="16151" x="2998788" y="2297113"/>
          <p14:tracePt t="16156" x="3011488" y="2297113"/>
          <p14:tracePt t="16159" x="3021013" y="2297113"/>
          <p14:tracePt t="16162" x="3033713" y="2297113"/>
          <p14:tracePt t="16164" x="3041650" y="2289175"/>
          <p14:tracePt t="16168" x="3054350" y="2289175"/>
          <p14:tracePt t="16170" x="3062288" y="2289175"/>
          <p14:tracePt t="16172" x="3074988" y="2276475"/>
          <p14:tracePt t="16175" x="3084513" y="2276475"/>
          <p14:tracePt t="16177" x="3097213" y="2276475"/>
          <p14:tracePt t="16180" x="3105150" y="2266950"/>
          <p14:tracePt t="16182" x="3117850" y="2266950"/>
          <p14:tracePt t="16185" x="3127375" y="2266950"/>
          <p14:tracePt t="16187" x="3140075" y="2266950"/>
          <p14:tracePt t="16189" x="3140075" y="2254250"/>
          <p14:tracePt t="16190" x="3148013" y="2254250"/>
          <p14:tracePt t="16193" x="3160713" y="2254250"/>
          <p14:tracePt t="16196" x="3168650" y="2254250"/>
          <p14:tracePt t="16199" x="3181350" y="2254250"/>
          <p14:tracePt t="16203" x="3190875" y="2254250"/>
          <p14:tracePt t="16208" x="3203575" y="2254250"/>
          <p14:tracePt t="16212" x="3211513" y="2246313"/>
          <p14:tracePt t="16217" x="3224213" y="2246313"/>
          <p14:tracePt t="16223" x="3233738" y="2246313"/>
          <p14:tracePt t="16230" x="3246438" y="2246313"/>
          <p14:tracePt t="16239" x="3254375" y="2246313"/>
          <p14:tracePt t="16247" x="3267075" y="2246313"/>
          <p14:tracePt t="16255" x="3275013" y="2246313"/>
          <p14:tracePt t="16265" x="3287713" y="2246313"/>
          <p14:tracePt t="16273" x="3297238" y="2246313"/>
          <p14:tracePt t="16281" x="3309938" y="2246313"/>
          <p14:tracePt t="16287" x="3317875" y="2254250"/>
          <p14:tracePt t="16295" x="3330575" y="2254250"/>
          <p14:tracePt t="16302" x="3340100" y="2254250"/>
          <p14:tracePt t="16305" x="3340100" y="2263775"/>
          <p14:tracePt t="16313" x="3352800" y="2263775"/>
          <p14:tracePt t="16318" x="3352800" y="2276475"/>
          <p14:tracePt t="16321" x="3360738" y="2276475"/>
          <p14:tracePt t="16330" x="3360738" y="2284413"/>
          <p14:tracePt t="16334" x="3373438" y="2284413"/>
          <p14:tracePt t="16343" x="3373438" y="2297113"/>
          <p14:tracePt t="16347" x="3381375" y="2297113"/>
          <p14:tracePt t="16354" x="3394075" y="2297113"/>
          <p14:tracePt t="16365" x="3394075" y="2306638"/>
          <p14:tracePt t="16366" x="3403600" y="2306638"/>
          <p14:tracePt t="16378" x="3416300" y="2306638"/>
          <p14:tracePt t="16387" x="3424238" y="2306638"/>
          <p14:tracePt t="16395" x="3436938" y="2306638"/>
          <p14:tracePt t="16400" x="3436938" y="2319338"/>
          <p14:tracePt t="16404" x="3446463" y="2319338"/>
          <p14:tracePt t="16408" x="3459163" y="2319338"/>
          <p14:tracePt t="16416" x="3467100" y="2319338"/>
          <p14:tracePt t="16420" x="3479800" y="2327275"/>
          <p14:tracePt t="16425" x="3487738" y="2327275"/>
          <p14:tracePt t="16429" x="3500438" y="2327275"/>
          <p14:tracePt t="16434" x="3509963" y="2339975"/>
          <p14:tracePt t="16438" x="3522663" y="2339975"/>
          <p14:tracePt t="16444" x="3530600" y="2347913"/>
          <p14:tracePt t="16449" x="3543300" y="2347913"/>
          <p14:tracePt t="16453" x="3552825" y="2347913"/>
          <p14:tracePt t="16460" x="3565525" y="2347913"/>
          <p14:tracePt t="16467" x="3573463" y="2347913"/>
          <p14:tracePt t="16469" x="3573463" y="2360613"/>
          <p14:tracePt t="16476" x="3586163" y="2360613"/>
          <p14:tracePt t="16483" x="3594100" y="2360613"/>
          <p14:tracePt t="16494" x="3606800" y="2360613"/>
          <p14:tracePt t="16504" x="3616325" y="2360613"/>
          <p14:tracePt t="16516" x="3629025" y="2360613"/>
          <p14:tracePt t="16517" x="3629025" y="2370138"/>
          <p14:tracePt t="16525" x="3636963" y="2370138"/>
          <p14:tracePt t="16535" x="3649663" y="2370138"/>
          <p14:tracePt t="16550" x="3659188" y="2370138"/>
          <p14:tracePt t="16569" x="3671888" y="2370138"/>
          <p14:tracePt t="16586" x="3679825" y="2370138"/>
          <p14:tracePt t="16613" x="3692525" y="2370138"/>
          <p14:tracePt t="16981" x="3700463" y="2370138"/>
          <p14:tracePt t="16985" x="3713163" y="2370138"/>
          <p14:tracePt t="16991" x="3722688" y="2360613"/>
          <p14:tracePt t="16999" x="3735388" y="2360613"/>
          <p14:tracePt t="17017" x="3743325" y="2360613"/>
          <p14:tracePt t="17022" x="3756025" y="2352675"/>
          <p14:tracePt t="17029" x="3765550" y="2352675"/>
          <p14:tracePt t="17037" x="3778250" y="2352675"/>
          <p14:tracePt t="17043" x="3786188" y="2339975"/>
          <p14:tracePt t="17048" x="3798888" y="2339975"/>
          <p14:tracePt t="17052" x="3806825" y="2339975"/>
          <p14:tracePt t="17057" x="3819525" y="2339975"/>
          <p14:tracePt t="17061" x="3829050" y="2339975"/>
          <p14:tracePt t="17065" x="3841750" y="2339975"/>
          <p14:tracePt t="17070" x="3849688" y="2339975"/>
          <p14:tracePt t="17072" x="3862388" y="2339975"/>
          <p14:tracePt t="17077" x="3871913" y="2339975"/>
          <p14:tracePt t="17081" x="3884613" y="2339975"/>
          <p14:tracePt t="17085" x="3892550" y="2339975"/>
          <p14:tracePt t="17090" x="3905250" y="2339975"/>
          <p14:tracePt t="17097" x="3913188" y="2339975"/>
          <p14:tracePt t="17104" x="3925888" y="2339975"/>
          <p14:tracePt t="17119" x="3935413" y="2339975"/>
          <p14:tracePt t="17130" x="3948113" y="2339975"/>
          <p14:tracePt t="17140" x="3956050" y="2339975"/>
          <p14:tracePt t="17149" x="3968750" y="2339975"/>
          <p14:tracePt t="17154" x="3978275" y="2339975"/>
          <p14:tracePt t="17159" x="3990975" y="2339975"/>
          <p14:tracePt t="17166" x="3998913" y="2339975"/>
          <p14:tracePt t="17171" x="4011613" y="2339975"/>
          <p14:tracePt t="17181" x="4019550" y="2339975"/>
          <p14:tracePt t="17187" x="4032250" y="2347913"/>
          <p14:tracePt t="17191" x="4041775" y="2347913"/>
          <p14:tracePt t="17200" x="4054475" y="2347913"/>
          <p14:tracePt t="17214" x="4062413" y="2347913"/>
          <p14:tracePt t="17227" x="4075113" y="2347913"/>
          <p14:tracePt t="17237" x="4075113" y="2360613"/>
          <p14:tracePt t="17241" x="4084638" y="2360613"/>
          <p14:tracePt t="17248" x="4097338" y="2360613"/>
          <p14:tracePt t="17254" x="4105275" y="2360613"/>
          <p14:tracePt t="17259" x="4117975" y="2360613"/>
          <p14:tracePt t="17260" x="4117975" y="2370138"/>
          <p14:tracePt t="17263" x="4125913" y="2370138"/>
          <p14:tracePt t="17268" x="4138613" y="2370138"/>
          <p14:tracePt t="17272" x="4148138" y="2370138"/>
          <p14:tracePt t="17275" x="4160838" y="2370138"/>
          <p14:tracePt t="17282" x="4168775" y="2370138"/>
          <p14:tracePt t="17284" x="4181475" y="2370138"/>
          <p14:tracePt t="17290" x="4189413" y="2370138"/>
          <p14:tracePt t="17294" x="4203700" y="2370138"/>
          <p14:tracePt t="17300" x="4211638" y="2370138"/>
          <p14:tracePt t="17308" x="4224338" y="2370138"/>
          <p14:tracePt t="17317" x="4232275" y="2370138"/>
          <p14:tracePt t="17325" x="4244975" y="2370138"/>
          <p14:tracePt t="17335" x="4254500" y="2370138"/>
          <p14:tracePt t="17342" x="4267200" y="2370138"/>
          <p14:tracePt t="17349" x="4275138" y="2370138"/>
          <p14:tracePt t="17354" x="4287838" y="2370138"/>
          <p14:tracePt t="17359" x="4295775" y="2370138"/>
          <p14:tracePt t="17363" x="4310063" y="2370138"/>
          <p14:tracePt t="17367" x="4318000" y="2370138"/>
          <p14:tracePt t="17370" x="4330700" y="2370138"/>
          <p14:tracePt t="17374" x="4338638" y="2370138"/>
          <p14:tracePt t="17376" x="4351338" y="2370138"/>
          <p14:tracePt t="17380" x="4360863" y="2370138"/>
          <p14:tracePt t="17383" x="4373563" y="2370138"/>
          <p14:tracePt t="17386" x="4381500" y="2370138"/>
          <p14:tracePt t="17389" x="4394200" y="2370138"/>
          <p14:tracePt t="17392" x="4402138" y="2370138"/>
          <p14:tracePt t="17395" x="4416425" y="2370138"/>
          <p14:tracePt t="17399" x="4424363" y="2370138"/>
          <p14:tracePt t="17402" x="4437063" y="2370138"/>
          <p14:tracePt t="17405" x="4445000" y="2370138"/>
          <p14:tracePt t="17412" x="4457700" y="2370138"/>
          <p14:tracePt t="17414" x="4467225" y="2370138"/>
          <p14:tracePt t="17418" x="4479925" y="2370138"/>
          <p14:tracePt t="17423" x="4487863" y="2370138"/>
          <p14:tracePt t="17428" x="4500563" y="2370138"/>
          <p14:tracePt t="17432" x="4508500" y="2370138"/>
          <p14:tracePt t="17437" x="4522788" y="2370138"/>
          <p14:tracePt t="17443" x="4530725" y="2370138"/>
          <p14:tracePt t="17449" x="4543425" y="2370138"/>
          <p14:tracePt t="17454" x="4551363" y="2370138"/>
          <p14:tracePt t="17459" x="4564063" y="2370138"/>
          <p14:tracePt t="17465" x="4573588" y="2370138"/>
          <p14:tracePt t="17470" x="4586288" y="2370138"/>
          <p14:tracePt t="17478" x="4594225" y="2370138"/>
          <p14:tracePt t="17484" x="4606925" y="2370138"/>
          <p14:tracePt t="17495" x="4614863" y="2370138"/>
          <p14:tracePt t="17506" x="4629150" y="2370138"/>
          <p14:tracePt t="17525" x="4637088" y="2370138"/>
          <p14:tracePt t="17542" x="4649788" y="2370138"/>
          <p14:tracePt t="17571" x="4657725" y="2370138"/>
          <p14:tracePt t="17641" x="4670425" y="2370138"/>
          <p14:tracePt t="17672" x="4679950" y="2370138"/>
          <p14:tracePt t="17778" x="4692650" y="2370138"/>
          <p14:tracePt t="17802" x="4700588" y="2370138"/>
          <p14:tracePt t="17858" x="4713288" y="2370138"/>
          <p14:tracePt t="17880" x="4721225" y="2370138"/>
          <p14:tracePt t="17917" x="4733925" y="2370138"/>
          <p14:tracePt t="17966" x="4743450" y="2370138"/>
          <p14:tracePt t="17990" x="4756150" y="2370138"/>
          <p14:tracePt t="18023" x="4764088" y="2370138"/>
          <p14:tracePt t="18025" x="4764088" y="2360613"/>
          <p14:tracePt t="18034" x="4764088" y="2352675"/>
          <p14:tracePt t="18040" x="4764088" y="2339975"/>
          <p14:tracePt t="18044" x="4776788" y="2339975"/>
          <p14:tracePt t="18046" x="4776788" y="2332038"/>
          <p14:tracePt t="18050" x="4776788" y="2319338"/>
          <p14:tracePt t="18057" x="4786313" y="2309813"/>
          <p14:tracePt t="18064" x="4786313" y="2297113"/>
          <p14:tracePt t="18073" x="4786313" y="2289175"/>
          <p14:tracePt t="18215" x="4786313" y="2297113"/>
          <p14:tracePt t="18220" x="4786313" y="2306638"/>
          <p14:tracePt t="18223" x="4776788" y="2306638"/>
          <p14:tracePt t="18225" x="4776788" y="2319338"/>
          <p14:tracePt t="18230" x="4776788" y="2327275"/>
          <p14:tracePt t="18234" x="4776788" y="2339975"/>
          <p14:tracePt t="18244" x="4776788" y="2347913"/>
          <p14:tracePt t="18250" x="4768850" y="2347913"/>
          <p14:tracePt t="21842" x="4768850" y="2360613"/>
          <p14:tracePt t="21847" x="4756150" y="2382838"/>
          <p14:tracePt t="21850" x="4748213" y="2390775"/>
          <p14:tracePt t="21853" x="4748213" y="2403475"/>
          <p14:tracePt t="21858" x="4733925" y="2413000"/>
          <p14:tracePt t="21861" x="4733925" y="2425700"/>
          <p14:tracePt t="21864" x="4733925" y="2433638"/>
          <p14:tracePt t="21866" x="4725988" y="2446338"/>
          <p14:tracePt t="21871" x="4725988" y="2454275"/>
          <p14:tracePt t="21876" x="4725988" y="2466975"/>
          <p14:tracePt t="21885" x="4725988" y="2476500"/>
          <p14:tracePt t="22135" x="4725988" y="2489200"/>
          <p14:tracePt t="22145" x="4725988" y="2497138"/>
          <p14:tracePt t="22152" x="4725988" y="2509838"/>
          <p14:tracePt t="22169" x="4725988" y="2519363"/>
          <p14:tracePt t="22224" x="4725988" y="2532063"/>
          <p14:tracePt t="22248" x="4725988" y="2540000"/>
          <p14:tracePt t="22254" x="4725988" y="2552700"/>
          <p14:tracePt t="22262" x="4725988" y="2560638"/>
          <p14:tracePt t="22269" x="4725988" y="2573338"/>
          <p14:tracePt t="22276" x="4725988" y="2582863"/>
          <p14:tracePt t="22282" x="4725988" y="2595563"/>
          <p14:tracePt t="22289" x="4725988" y="2603500"/>
          <p14:tracePt t="22295" x="4725988" y="2616200"/>
          <p14:tracePt t="22306" x="4725988" y="2624138"/>
          <p14:tracePt t="22308" x="4733925" y="2624138"/>
          <p14:tracePt t="22316" x="4733925" y="2638425"/>
          <p14:tracePt t="22325" x="4733925" y="2646363"/>
          <p14:tracePt t="22333" x="4733925" y="2659063"/>
          <p14:tracePt t="22340" x="4733925" y="2667000"/>
          <p14:tracePt t="22346" x="4733925" y="2679700"/>
          <p14:tracePt t="22351" x="4733925" y="2689225"/>
          <p14:tracePt t="22356" x="4733925" y="2701925"/>
          <p14:tracePt t="22358" x="4725988" y="2701925"/>
          <p14:tracePt t="22361" x="4725988" y="2709863"/>
          <p14:tracePt t="22364" x="4725988" y="2722563"/>
          <p14:tracePt t="22367" x="4725988" y="2730500"/>
          <p14:tracePt t="22372" x="4725988" y="2744788"/>
          <p14:tracePt t="22376" x="4725988" y="2752725"/>
          <p14:tracePt t="22383" x="4713288" y="2773363"/>
          <p14:tracePt t="22387" x="4713288" y="2786063"/>
          <p14:tracePt t="22392" x="4713288" y="2795588"/>
          <p14:tracePt t="22397" x="4713288" y="2808288"/>
          <p14:tracePt t="22406" x="4713288" y="2816225"/>
          <p14:tracePt t="22473" x="4721225" y="2816225"/>
          <p14:tracePt t="22476" x="4733925" y="2816225"/>
          <p14:tracePt t="22480" x="4743450" y="2816225"/>
          <p14:tracePt t="22484" x="4756150" y="2816225"/>
          <p14:tracePt t="22487" x="4764088" y="2816225"/>
          <p14:tracePt t="22489" x="4776788" y="2816225"/>
          <p14:tracePt t="22493" x="4786313" y="2816225"/>
          <p14:tracePt t="22495" x="4799013" y="2816225"/>
          <p14:tracePt t="22498" x="4806950" y="2816225"/>
          <p14:tracePt t="22500" x="4819650" y="2816225"/>
          <p14:tracePt t="22503" x="4840288" y="2816225"/>
          <p14:tracePt t="22506" x="4849813" y="2816225"/>
          <p14:tracePt t="22509" x="4862513" y="2828925"/>
          <p14:tracePt t="22511" x="4883150" y="2828925"/>
          <p14:tracePt t="22513" x="4892675" y="2828925"/>
          <p14:tracePt t="22515" x="4905375" y="2828925"/>
          <p14:tracePt t="22516" x="4905375" y="2836863"/>
          <p14:tracePt t="22517" x="4913313" y="2836863"/>
          <p14:tracePt t="22518" x="4926013" y="2836863"/>
          <p14:tracePt t="22520" x="4933950" y="2836863"/>
          <p14:tracePt t="22521" x="4946650" y="2851150"/>
          <p14:tracePt t="22524" x="4956175" y="2851150"/>
          <p14:tracePt t="22525" x="4968875" y="2851150"/>
          <p14:tracePt t="22527" x="4976813" y="2851150"/>
          <p14:tracePt t="22529" x="4989513" y="2859088"/>
          <p14:tracePt t="22531" x="4999038" y="2859088"/>
          <p14:tracePt t="22534" x="5011738" y="2859088"/>
          <p14:tracePt t="22536" x="5019675" y="2859088"/>
          <p14:tracePt t="22537" x="5019675" y="2871788"/>
          <p14:tracePt t="22539" x="5032375" y="2871788"/>
          <p14:tracePt t="22544" x="5040313" y="2871788"/>
          <p14:tracePt t="22547" x="5053013" y="2871788"/>
          <p14:tracePt t="22592" x="5062538" y="2871788"/>
          <p14:tracePt t="22600" x="5075238" y="2871788"/>
          <p14:tracePt t="22605" x="5083175" y="2871788"/>
          <p14:tracePt t="22609" x="5095875" y="2871788"/>
          <p14:tracePt t="22614" x="5105400" y="2863850"/>
          <p14:tracePt t="22618" x="5118100" y="2863850"/>
          <p14:tracePt t="22622" x="5126038" y="2863850"/>
          <p14:tracePt t="22624" x="5126038" y="2851150"/>
          <p14:tracePt t="22627" x="5138738" y="2851150"/>
          <p14:tracePt t="22634" x="5146675" y="2851150"/>
          <p14:tracePt t="22646" x="5159375" y="2851150"/>
          <p14:tracePt t="22650" x="5159375" y="2841625"/>
          <p14:tracePt t="22662" x="5168900" y="2841625"/>
          <p14:tracePt t="22695" x="5181600" y="2841625"/>
          <p14:tracePt t="22698" x="5181600" y="2828925"/>
          <p14:tracePt t="22699" x="5189538" y="2828925"/>
          <p14:tracePt t="22702" x="5189538" y="2820988"/>
          <p14:tracePt t="22703" x="5202238" y="2820988"/>
          <p14:tracePt t="22707" x="5211763" y="2808288"/>
          <p14:tracePt t="22711" x="5224463" y="2798763"/>
          <p14:tracePt t="22716" x="5232400" y="2786063"/>
          <p14:tracePt t="22720" x="5245100" y="2786063"/>
          <p14:tracePt t="22722" x="5245100" y="2778125"/>
          <p14:tracePt t="22725" x="5253038" y="2778125"/>
          <p14:tracePt t="22729" x="5265738" y="2778125"/>
          <p14:tracePt t="22731" x="5265738" y="2765425"/>
          <p14:tracePt t="22734" x="5275263" y="2765425"/>
          <p14:tracePt t="22738" x="5275263" y="2757488"/>
          <p14:tracePt t="22739" x="5287963" y="2757488"/>
          <p14:tracePt t="22745" x="5295900" y="2757488"/>
          <p14:tracePt t="22749" x="5295900" y="2744788"/>
          <p14:tracePt t="22755" x="5308600" y="2744788"/>
          <p14:tracePt t="22853" x="5318125" y="2744788"/>
          <p14:tracePt t="22863" x="5318125" y="2735263"/>
          <p14:tracePt t="22866" x="5330825" y="2735263"/>
          <p14:tracePt t="22880" x="5338763" y="2735263"/>
          <p14:tracePt t="22914" x="5351463" y="2722563"/>
          <p14:tracePt t="22948" x="5359400" y="2722563"/>
          <p14:tracePt t="22961" x="5372100" y="2722563"/>
          <p14:tracePt t="22968" x="5381625" y="2722563"/>
          <p14:tracePt t="22979" x="5394325" y="2722563"/>
          <p14:tracePt t="22984" x="5402263" y="2722563"/>
          <p14:tracePt t="22991" x="5414963" y="2722563"/>
          <p14:tracePt t="23003" x="5424488" y="2722563"/>
          <p14:tracePt t="23006" x="5424488" y="2730500"/>
          <p14:tracePt t="23015" x="5437188" y="2730500"/>
          <p14:tracePt t="23027" x="5445125" y="2730500"/>
          <p14:tracePt t="23034" x="5457825" y="2730500"/>
          <p14:tracePt t="23039" x="5457825" y="2744788"/>
          <p14:tracePt t="23042" x="5465763" y="2744788"/>
          <p14:tracePt t="23049" x="5478463" y="2744788"/>
          <p14:tracePt t="23053" x="5478463" y="2752725"/>
          <p14:tracePt t="23057" x="5487988" y="2752725"/>
          <p14:tracePt t="23064" x="5500688" y="2752725"/>
          <p14:tracePt t="23068" x="5500688" y="2765425"/>
          <p14:tracePt t="23074" x="5508625" y="2765425"/>
          <p14:tracePt t="23083" x="5508625" y="2773363"/>
          <p14:tracePt t="23088" x="5521325" y="2773363"/>
          <p14:tracePt t="23333" x="5530850" y="2773363"/>
          <p14:tracePt t="23340" x="5530850" y="2786063"/>
          <p14:tracePt t="23346" x="5543550" y="2795588"/>
          <p14:tracePt t="23355" x="5543550" y="2808288"/>
          <p14:tracePt t="23358" x="5551488" y="2808288"/>
          <p14:tracePt t="23358" x="5551488" y="2816225"/>
          <p14:tracePt t="23364" x="5551488" y="2828925"/>
          <p14:tracePt t="23369" x="5564188" y="2828925"/>
          <p14:tracePt t="23372" x="5564188" y="2836863"/>
          <p14:tracePt t="23375" x="5564188" y="2851150"/>
          <p14:tracePt t="23380" x="5564188" y="2859088"/>
          <p14:tracePt t="23383" x="5572125" y="2871788"/>
          <p14:tracePt t="23387" x="5572125" y="2879725"/>
          <p14:tracePt t="23389" x="5572125" y="2892425"/>
          <p14:tracePt t="23393" x="5572125" y="2901950"/>
          <p14:tracePt t="23394" x="5584825" y="2901950"/>
          <p14:tracePt t="23396" x="5584825" y="2914650"/>
          <p14:tracePt t="23400" x="5584825" y="2922588"/>
          <p14:tracePt t="23403" x="5584825" y="2935288"/>
          <p14:tracePt t="23406" x="5584825" y="2943225"/>
          <p14:tracePt t="23409" x="5584825" y="2957513"/>
          <p14:tracePt t="23413" x="5584825" y="2965450"/>
          <p14:tracePt t="23415" x="5584825" y="2978150"/>
          <p14:tracePt t="23419" x="5584825" y="2986088"/>
          <p14:tracePt t="23421" x="5584825" y="2998788"/>
          <p14:tracePt t="23426" x="5584825" y="3008313"/>
          <p14:tracePt t="23429" x="5584825" y="3021013"/>
          <p14:tracePt t="23435" x="5584825" y="3028950"/>
          <p14:tracePt t="23441" x="5594350" y="3041650"/>
          <p14:tracePt t="23557" x="5607050" y="3049588"/>
          <p14:tracePt t="23567" x="5607050" y="3063875"/>
          <p14:tracePt t="23574" x="5614988" y="3063875"/>
          <p14:tracePt t="23766" x="5607050" y="3063875"/>
          <p14:tracePt t="23770" x="5597525" y="3063875"/>
          <p14:tracePt t="23774" x="5576888" y="3063875"/>
          <p14:tracePt t="23780" x="5543550" y="3063875"/>
          <p14:tracePt t="23781" x="5534025" y="3063875"/>
          <p14:tracePt t="23783" x="5521325" y="3063875"/>
          <p14:tracePt t="23784" x="5513388" y="3054350"/>
          <p14:tracePt t="23788" x="5500688" y="3041650"/>
          <p14:tracePt t="23790" x="5491163" y="3041650"/>
          <p14:tracePt t="23791" x="5491163" y="3033713"/>
          <p14:tracePt t="23793" x="5478463" y="3021013"/>
          <p14:tracePt t="23795" x="5470525" y="3021013"/>
          <p14:tracePt t="23796" x="5470525" y="3011488"/>
          <p14:tracePt t="23798" x="5457825" y="2998788"/>
          <p14:tracePt t="23801" x="5449888" y="2990850"/>
          <p14:tracePt t="23802" x="5449888" y="2978150"/>
          <p14:tracePt t="23803" x="5437188" y="2978150"/>
          <p14:tracePt t="23805" x="5437188" y="2970213"/>
          <p14:tracePt t="23806" x="5427663" y="2957513"/>
          <p14:tracePt t="23810" x="5427663" y="2947988"/>
          <p14:tracePt t="23812" x="5427663" y="2935288"/>
          <p14:tracePt t="23816" x="5427663" y="2927350"/>
          <p14:tracePt t="23818" x="5427663" y="2914650"/>
          <p14:tracePt t="23822" x="5427663" y="2905125"/>
          <p14:tracePt t="23825" x="5437188" y="2892425"/>
          <p14:tracePt t="23827" x="5445125" y="2892425"/>
          <p14:tracePt t="23829" x="5457825" y="2884488"/>
          <p14:tracePt t="23831" x="5465763" y="2871788"/>
          <p14:tracePt t="23833" x="5478463" y="2871788"/>
          <p14:tracePt t="23836" x="5487988" y="2871788"/>
          <p14:tracePt t="23837" x="5500688" y="2863850"/>
          <p14:tracePt t="23839" x="5508625" y="2863850"/>
          <p14:tracePt t="23841" x="5521325" y="2863850"/>
          <p14:tracePt t="23844" x="5530850" y="2863850"/>
          <p14:tracePt t="23845" x="5543550" y="2863850"/>
          <p14:tracePt t="23847" x="5551488" y="2863850"/>
          <p14:tracePt t="23850" x="5564188" y="2863850"/>
          <p14:tracePt t="23913" x="5572125" y="2863850"/>
          <p14:tracePt t="24189" x="5564188" y="2863850"/>
          <p14:tracePt t="24195" x="5556250" y="2863850"/>
          <p14:tracePt t="24197" x="5543550" y="2863850"/>
          <p14:tracePt t="24201" x="5534025" y="2871788"/>
          <p14:tracePt t="24204" x="5521325" y="2871788"/>
          <p14:tracePt t="24218" x="5521325" y="2879725"/>
          <p14:tracePt t="24224" x="5521325" y="2892425"/>
          <p14:tracePt t="24231" x="5521325" y="2901950"/>
          <p14:tracePt t="24234" x="5521325" y="2914650"/>
          <p14:tracePt t="24238" x="5530850" y="2914650"/>
          <p14:tracePt t="24239" x="5530850" y="2922588"/>
          <p14:tracePt t="24245" x="5530850" y="2935288"/>
          <p14:tracePt t="24249" x="5543550" y="2943225"/>
          <p14:tracePt t="24251" x="5543550" y="2957513"/>
          <p14:tracePt t="24255" x="5551488" y="2965450"/>
          <p14:tracePt t="24258" x="5551488" y="2978150"/>
          <p14:tracePt t="24261" x="5551488" y="2986088"/>
          <p14:tracePt t="24262" x="5564188" y="2986088"/>
          <p14:tracePt t="24264" x="5564188" y="2998788"/>
          <p14:tracePt t="24268" x="5572125" y="3008313"/>
          <p14:tracePt t="24272" x="5572125" y="3021013"/>
          <p14:tracePt t="24275" x="5584825" y="3021013"/>
          <p14:tracePt t="24283" x="5594350" y="3041650"/>
          <p14:tracePt t="24292" x="5627688" y="3071813"/>
          <p14:tracePt t="24293" x="5627688" y="3084513"/>
          <p14:tracePt t="24294" x="5637213" y="3084513"/>
          <p14:tracePt t="24296" x="5637213" y="3092450"/>
          <p14:tracePt t="24297" x="5649913" y="3092450"/>
          <p14:tracePt t="24298" x="5649913" y="3105150"/>
          <p14:tracePt t="24300" x="5657850" y="3114675"/>
          <p14:tracePt t="24302" x="5670550" y="3127375"/>
          <p14:tracePt t="24306" x="5678488" y="3135313"/>
          <p14:tracePt t="24308" x="5691188" y="3148013"/>
          <p14:tracePt t="24311" x="5700713" y="3170238"/>
          <p14:tracePt t="24314" x="5713413" y="3178175"/>
          <p14:tracePt t="24315" x="5713413" y="3190875"/>
          <p14:tracePt t="24317" x="5721350" y="3198813"/>
          <p14:tracePt t="24320" x="5721350" y="3211513"/>
          <p14:tracePt t="24321" x="5734050" y="3211513"/>
          <p14:tracePt t="24322" x="5734050" y="3221038"/>
          <p14:tracePt t="24324" x="5734050" y="3233738"/>
          <p14:tracePt t="24325" x="5743575" y="3233738"/>
          <p14:tracePt t="24327" x="5743575" y="3241675"/>
          <p14:tracePt t="24330" x="5743575" y="3254375"/>
          <p14:tracePt t="24331" x="5756275" y="3254375"/>
          <p14:tracePt t="24332" x="5756275" y="3262313"/>
          <p14:tracePt t="24336" x="5756275" y="3276600"/>
          <p14:tracePt t="24340" x="5764213" y="3284538"/>
          <p14:tracePt t="24348" x="5764213" y="3297238"/>
          <p14:tracePt t="24411" x="5756275" y="3297238"/>
          <p14:tracePt t="24414" x="5746750" y="3297238"/>
          <p14:tracePt t="24416" x="5734050" y="3297238"/>
          <p14:tracePt t="24418" x="5726113" y="3297238"/>
          <p14:tracePt t="24419" x="5713413" y="3297238"/>
          <p14:tracePt t="24421" x="5691188" y="3297238"/>
          <p14:tracePt t="24423" x="5683250" y="3297238"/>
          <p14:tracePt t="24424" x="5670550" y="3297238"/>
          <p14:tracePt t="24425" x="5662613" y="3289300"/>
          <p14:tracePt t="24426" x="5649913" y="3289300"/>
          <p14:tracePt t="24427" x="5640388" y="3289300"/>
          <p14:tracePt t="24428" x="5627688" y="3289300"/>
          <p14:tracePt t="24429" x="5619750" y="3289300"/>
          <p14:tracePt t="24430" x="5597525" y="3289300"/>
          <p14:tracePt t="24432" x="5576888" y="3276600"/>
          <p14:tracePt t="24433" x="5564188" y="3276600"/>
          <p14:tracePt t="24434" x="5543550" y="3276600"/>
          <p14:tracePt t="24436" x="5521325" y="3276600"/>
          <p14:tracePt t="24438" x="5500688" y="3276600"/>
          <p14:tracePt t="24439" x="5478463" y="3276600"/>
          <p14:tracePt t="24441" x="5457825" y="3267075"/>
          <p14:tracePt t="24442" x="5437188" y="3267075"/>
          <p14:tracePt t="24443" x="5427663" y="3267075"/>
          <p14:tracePt t="24444" x="5407025" y="3267075"/>
          <p14:tracePt t="24446" x="5384800" y="3267075"/>
          <p14:tracePt t="24447" x="5364163" y="3254375"/>
          <p14:tracePt t="24448" x="5351463" y="3254375"/>
          <p14:tracePt t="24449" x="5330825" y="3254375"/>
          <p14:tracePt t="24451" x="5308600" y="3254375"/>
          <p14:tracePt t="24452" x="5287963" y="3246438"/>
          <p14:tracePt t="24454" x="5265738" y="3246438"/>
          <p14:tracePt t="24455" x="5245100" y="3246438"/>
          <p14:tracePt t="24456" x="5237163" y="3233738"/>
          <p14:tracePt t="24457" x="5224463" y="3233738"/>
          <p14:tracePt t="24458" x="5202238" y="3233738"/>
          <p14:tracePt t="24460" x="5173663" y="3224213"/>
          <p14:tracePt t="24462" x="5151438" y="3224213"/>
          <p14:tracePt t="24464" x="5130800" y="3211513"/>
          <p14:tracePt t="24465" x="5118100" y="3211513"/>
          <p14:tracePt t="24466" x="5095875" y="3211513"/>
          <p14:tracePt t="24467" x="5087938" y="3203575"/>
          <p14:tracePt t="24469" x="5067300" y="3203575"/>
          <p14:tracePt t="24471" x="5045075" y="3190875"/>
          <p14:tracePt t="24473" x="5024438" y="3190875"/>
          <p14:tracePt t="24475" x="5002213" y="3182938"/>
          <p14:tracePt t="24479" x="4968875" y="3170238"/>
          <p14:tracePt t="24481" x="4960938" y="3170238"/>
          <p14:tracePt t="24482" x="4946650" y="3160713"/>
          <p14:tracePt t="24484" x="4938713" y="3160713"/>
          <p14:tracePt t="24486" x="4926013" y="3160713"/>
          <p14:tracePt t="24487" x="4918075" y="3160713"/>
          <p14:tracePt t="24489" x="4905375" y="3148013"/>
          <p14:tracePt t="24492" x="4895850" y="3148013"/>
          <p14:tracePt t="24494" x="4883150" y="3148013"/>
          <p14:tracePt t="24497" x="4875213" y="3148013"/>
          <p14:tracePt t="24499" x="4862513" y="3140075"/>
          <p14:tracePt t="24503" x="4854575" y="3140075"/>
          <p14:tracePt t="24506" x="4840288" y="3140075"/>
          <p14:tracePt t="24510" x="4832350" y="3140075"/>
          <p14:tracePt t="24515" x="4819650" y="3140075"/>
          <p14:tracePt t="24519" x="4811713" y="3127375"/>
          <p14:tracePt t="24523" x="4799013" y="3127375"/>
          <p14:tracePt t="24527" x="4789488" y="3127375"/>
          <p14:tracePt t="24530" x="4776788" y="3127375"/>
          <p14:tracePt t="24533" x="4768850" y="3127375"/>
          <p14:tracePt t="24536" x="4756150" y="3127375"/>
          <p14:tracePt t="24540" x="4748213" y="3127375"/>
          <p14:tracePt t="24543" x="4733925" y="3127375"/>
          <p14:tracePt t="24545" x="4725988" y="3135313"/>
          <p14:tracePt t="24548" x="4713288" y="3135313"/>
          <p14:tracePt t="24549" x="4705350" y="3135313"/>
          <p14:tracePt t="24552" x="4692650" y="3148013"/>
          <p14:tracePt t="24554" x="4683125" y="3148013"/>
          <p14:tracePt t="24557" x="4670425" y="3155950"/>
          <p14:tracePt t="24559" x="4662488" y="3155950"/>
          <p14:tracePt t="24561" x="4649788" y="3170238"/>
          <p14:tracePt t="24563" x="4641850" y="3170238"/>
          <p14:tracePt t="24565" x="4629150" y="3178175"/>
          <p14:tracePt t="24568" x="4619625" y="3178175"/>
          <p14:tracePt t="24570" x="4606925" y="3190875"/>
          <p14:tracePt t="24572" x="4598988" y="3190875"/>
          <p14:tracePt t="24574" x="4586288" y="3198813"/>
          <p14:tracePt t="24576" x="4576763" y="3198813"/>
          <p14:tracePt t="24578" x="4576763" y="3211513"/>
          <p14:tracePt t="24580" x="4564063" y="3211513"/>
          <p14:tracePt t="24581" x="4556125" y="3211513"/>
          <p14:tracePt t="24582" x="4556125" y="3221038"/>
          <p14:tracePt t="24584" x="4543425" y="3221038"/>
          <p14:tracePt t="24586" x="4535488" y="3233738"/>
          <p14:tracePt t="24588" x="4522788" y="3233738"/>
          <p14:tracePt t="24591" x="4513263" y="3241675"/>
          <p14:tracePt t="24594" x="4500563" y="3241675"/>
          <p14:tracePt t="24596" x="4492625" y="3254375"/>
          <p14:tracePt t="24600" x="4479925" y="3262313"/>
          <p14:tracePt t="24603" x="4470400" y="3262313"/>
          <p14:tracePt t="24606" x="4457700" y="3276600"/>
          <p14:tracePt t="24610" x="4449763" y="3284538"/>
          <p14:tracePt t="24614" x="4437063" y="3284538"/>
          <p14:tracePt t="24616" x="4437063" y="3297238"/>
          <p14:tracePt t="24618" x="4429125" y="3297238"/>
          <p14:tracePt t="24620" x="4429125" y="3305175"/>
          <p14:tracePt t="24622" x="4416425" y="3305175"/>
          <p14:tracePt t="24625" x="4406900" y="3317875"/>
          <p14:tracePt t="24630" x="4394200" y="3327400"/>
          <p14:tracePt t="24634" x="4386263" y="3340100"/>
          <p14:tracePt t="24637" x="4373563" y="3340100"/>
          <p14:tracePt t="24638" x="4373563" y="3348038"/>
          <p14:tracePt t="24641" x="4364038" y="3348038"/>
          <p14:tracePt t="24642" x="4364038" y="3360738"/>
          <p14:tracePt t="24645" x="4351338" y="3368675"/>
          <p14:tracePt t="24649" x="4343400" y="3382963"/>
          <p14:tracePt t="24651" x="4330700" y="3390900"/>
          <p14:tracePt t="24654" x="4330700" y="3403600"/>
          <p14:tracePt t="24655" x="4322763" y="3403600"/>
          <p14:tracePt t="24657" x="4322763" y="3411538"/>
          <p14:tracePt t="24658" x="4310063" y="3411538"/>
          <p14:tracePt t="24660" x="4310063" y="3424238"/>
          <p14:tracePt t="24662" x="4300538" y="3433763"/>
          <p14:tracePt t="24664" x="4287838" y="3446463"/>
          <p14:tracePt t="24667" x="4279900" y="3454400"/>
          <p14:tracePt t="24669" x="4279900" y="3467100"/>
          <p14:tracePt t="24671" x="4267200" y="3475038"/>
          <p14:tracePt t="24673" x="4257675" y="3475038"/>
          <p14:tracePt t="24674" x="4257675" y="3489325"/>
          <p14:tracePt t="24677" x="4244975" y="3497263"/>
          <p14:tracePt t="24678" x="4237038" y="3509963"/>
          <p14:tracePt t="24681" x="4224338" y="3517900"/>
          <p14:tracePt t="24683" x="4216400" y="3530600"/>
          <p14:tracePt t="24685" x="4203700" y="3540125"/>
          <p14:tracePt t="24688" x="4194175" y="3552825"/>
          <p14:tracePt t="24690" x="4181475" y="3560763"/>
          <p14:tracePt t="24693" x="4173538" y="3573463"/>
          <p14:tracePt t="24695" x="4160838" y="3581400"/>
          <p14:tracePt t="24697" x="4151313" y="3595688"/>
          <p14:tracePt t="24700" x="4138613" y="3603625"/>
          <p14:tracePt t="24702" x="4130675" y="3616325"/>
          <p14:tracePt t="24706" x="4117975" y="3624263"/>
          <p14:tracePt t="24709" x="4110038" y="3636963"/>
          <p14:tracePt t="24714" x="4087813" y="3646488"/>
          <p14:tracePt t="24718" x="4075113" y="3659188"/>
          <p14:tracePt t="24723" x="4067175" y="3659188"/>
          <p14:tracePt t="25085" x="4067175" y="3667125"/>
          <p14:tracePt t="25093" x="4075113" y="3667125"/>
          <p14:tracePt t="25097" x="4084638" y="3667125"/>
          <p14:tracePt t="25103" x="4097338" y="3667125"/>
          <p14:tracePt t="25111" x="4105275" y="3667125"/>
          <p14:tracePt t="25115" x="4117975" y="3667125"/>
          <p14:tracePt t="25120" x="4125913" y="3667125"/>
          <p14:tracePt t="25125" x="4138613" y="3667125"/>
          <p14:tracePt t="25136" x="4148138" y="3667125"/>
          <p14:tracePt t="25152" x="4160838" y="3667125"/>
          <p14:tracePt t="25170" x="4168775" y="3667125"/>
          <p14:tracePt t="25185" x="4181475" y="3667125"/>
          <p14:tracePt t="25198" x="4189413" y="3667125"/>
          <p14:tracePt t="25208" x="4203700" y="3667125"/>
          <p14:tracePt t="25216" x="4211638" y="3667125"/>
          <p14:tracePt t="25220" x="4224338" y="3667125"/>
          <p14:tracePt t="25226" x="4232275" y="3667125"/>
          <p14:tracePt t="25231" x="4244975" y="3667125"/>
          <p14:tracePt t="25236" x="4254500" y="3667125"/>
          <p14:tracePt t="25237" x="4254500" y="3659188"/>
          <p14:tracePt t="25242" x="4267200" y="3659188"/>
          <p14:tracePt t="25246" x="4275138" y="3659188"/>
          <p14:tracePt t="25252" x="4287838" y="3659188"/>
          <p14:tracePt t="25260" x="4295775" y="3659188"/>
          <p14:tracePt t="25261" x="4295775" y="3649663"/>
          <p14:tracePt t="25271" x="4310063" y="3649663"/>
          <p14:tracePt t="25291" x="4318000" y="3649663"/>
          <p14:tracePt t="26865" x="4330700" y="3659188"/>
          <p14:tracePt t="26869" x="4330700" y="3667125"/>
          <p14:tracePt t="26874" x="4338638" y="3687763"/>
          <p14:tracePt t="26880" x="4338638" y="3702050"/>
          <p14:tracePt t="26882" x="4351338" y="3709988"/>
          <p14:tracePt t="26911" x="4351338" y="3752850"/>
          <p14:tracePt t="26912" x="4351338" y="3765550"/>
          <p14:tracePt t="26921" x="4351338" y="3773488"/>
          <p14:tracePt t="26928" x="4351338" y="3786188"/>
          <p14:tracePt t="26938" x="4351338" y="3794125"/>
          <p14:tracePt t="26945" x="4351338" y="3808413"/>
          <p14:tracePt t="26954" x="4351338" y="3816350"/>
          <p14:tracePt t="26961" x="4351338" y="3829050"/>
          <p14:tracePt t="26969" x="4351338" y="3836988"/>
          <p14:tracePt t="26975" x="4351338" y="3849688"/>
          <p14:tracePt t="26982" x="4351338" y="3859213"/>
          <p14:tracePt t="26987" x="4351338" y="3871913"/>
          <p14:tracePt t="26995" x="4351338" y="3879850"/>
          <p14:tracePt t="26997" x="4343400" y="3879850"/>
          <p14:tracePt t="27000" x="4343400" y="3892550"/>
          <p14:tracePt t="27007" x="4343400" y="3900488"/>
          <p14:tracePt t="27013" x="4343400" y="3914775"/>
          <p14:tracePt t="27019" x="4343400" y="3922713"/>
          <p14:tracePt t="27024" x="4343400" y="3935413"/>
          <p14:tracePt t="27032" x="4343400" y="3943350"/>
          <p14:tracePt t="27040" x="4343400" y="3956050"/>
          <p14:tracePt t="27162" x="4343400" y="3965575"/>
          <p14:tracePt t="27164" x="4330700" y="3965575"/>
          <p14:tracePt t="27168" x="4330700" y="3978275"/>
          <p14:tracePt t="27529" x="4338638" y="3978275"/>
          <p14:tracePt t="27533" x="4338638" y="3968750"/>
          <p14:tracePt t="27534" x="4351338" y="3968750"/>
          <p14:tracePt t="27540" x="4360863" y="3956050"/>
          <p14:tracePt t="27545" x="4360863" y="3948113"/>
          <p14:tracePt t="27546" x="4373563" y="3948113"/>
          <p14:tracePt t="27554" x="4381500" y="3948113"/>
          <p14:tracePt t="27555" x="4381500" y="3935413"/>
          <p14:tracePt t="27563" x="4394200" y="3927475"/>
          <p14:tracePt t="27644" x="4402138" y="3927475"/>
          <p14:tracePt t="27807" x="4402138" y="3935413"/>
          <p14:tracePt t="27813" x="4402138" y="3943350"/>
          <p14:tracePt t="27817" x="4402138" y="3956050"/>
          <p14:tracePt t="27823" x="4402138" y="3965575"/>
          <p14:tracePt t="27827" x="4402138" y="3978275"/>
          <p14:tracePt t="27834" x="4402138" y="3986213"/>
          <p14:tracePt t="27838" x="4402138" y="3998913"/>
          <p14:tracePt t="27847" x="4402138" y="4006850"/>
          <p14:tracePt t="27856" x="4402138" y="4021138"/>
          <p14:tracePt t="27911" x="4402138" y="4029075"/>
          <p14:tracePt t="28016" x="4402138" y="4041775"/>
          <p14:tracePt t="28028" x="4402138" y="4049713"/>
          <p14:tracePt t="28032" x="4402138" y="4062413"/>
          <p14:tracePt t="28037" x="4416425" y="4062413"/>
          <p14:tracePt t="28044" x="4416425" y="4071938"/>
          <p14:tracePt t="28050" x="4416425" y="4084638"/>
          <p14:tracePt t="28056" x="4416425" y="4092575"/>
          <p14:tracePt t="28062" x="4416425" y="4105275"/>
          <p14:tracePt t="28070" x="4416425" y="4113213"/>
          <p14:tracePt t="28078" x="4416425" y="4127500"/>
          <p14:tracePt t="28083" x="4416425" y="4135438"/>
          <p14:tracePt t="28087" x="4416425" y="4148138"/>
          <p14:tracePt t="28093" x="4416425" y="4156075"/>
          <p14:tracePt t="28097" x="4416425" y="4168775"/>
          <p14:tracePt t="28102" x="4416425" y="4178300"/>
          <p14:tracePt t="28106" x="4416425" y="4191000"/>
          <p14:tracePt t="28112" x="4416425" y="4198938"/>
          <p14:tracePt t="28116" x="4416425" y="4211638"/>
          <p14:tracePt t="28119" x="4424363" y="4219575"/>
          <p14:tracePt t="28125" x="4424363" y="4233863"/>
          <p14:tracePt t="28130" x="4424363" y="4241800"/>
          <p14:tracePt t="28135" x="4424363" y="4254500"/>
          <p14:tracePt t="28140" x="4424363" y="4262438"/>
          <p14:tracePt t="28143" x="4437063" y="4262438"/>
          <p14:tracePt t="28146" x="4437063" y="4275138"/>
          <p14:tracePt t="28153" x="4437063" y="4284663"/>
          <p14:tracePt t="28158" x="4445000" y="4284663"/>
          <p14:tracePt t="28162" x="4445000" y="4297363"/>
          <p14:tracePt t="28167" x="4445000" y="4305300"/>
          <p14:tracePt t="28177" x="4445000" y="4318000"/>
          <p14:tracePt t="28180" x="4457700" y="4318000"/>
          <p14:tracePt t="28187" x="4457700" y="4325938"/>
          <p14:tracePt t="28196" x="4457700" y="4338638"/>
          <p14:tracePt t="28201" x="4467225" y="4338638"/>
          <p14:tracePt t="28205" x="4467225" y="4348163"/>
          <p14:tracePt t="28213" x="4467225" y="4360863"/>
          <p14:tracePt t="28218" x="4479925" y="4360863"/>
          <p14:tracePt t="28222" x="4479925" y="4368800"/>
          <p14:tracePt t="28228" x="4487863" y="4368800"/>
          <p14:tracePt t="28230" x="4487863" y="4381500"/>
          <p14:tracePt t="28235" x="4500563" y="4391025"/>
          <p14:tracePt t="28242" x="4508500" y="4403725"/>
          <p14:tracePt t="28247" x="4522788" y="4403725"/>
          <p14:tracePt t="28249" x="4522788" y="4411663"/>
          <p14:tracePt t="28252" x="4530725" y="4411663"/>
          <p14:tracePt t="28256" x="4530725" y="4424363"/>
          <p14:tracePt t="28259" x="4543425" y="4424363"/>
          <p14:tracePt t="28270" x="4551363" y="4424363"/>
          <p14:tracePt t="28271" x="4551363" y="4432300"/>
          <p14:tracePt t="28342" x="4564063" y="4432300"/>
          <p14:tracePt t="28349" x="4573588" y="4445000"/>
          <p14:tracePt t="28358" x="4586288" y="4454525"/>
          <p14:tracePt t="28368" x="4594225" y="4454525"/>
          <p14:tracePt t="28371" x="4594225" y="4467225"/>
          <p14:tracePt t="28385" x="4606925" y="4475163"/>
          <p14:tracePt t="28407" x="4614863" y="4487863"/>
          <p14:tracePt t="28414" x="4614863" y="4497388"/>
          <p14:tracePt t="28426" x="4614863" y="4510088"/>
          <p14:tracePt t="28430" x="4629150" y="4510088"/>
          <p14:tracePt t="28437" x="4629150" y="4518025"/>
          <p14:tracePt t="28446" x="4629150" y="4530725"/>
          <p14:tracePt t="28453" x="4637088" y="4538663"/>
          <p14:tracePt t="28460" x="4637088" y="4551363"/>
          <p14:tracePt t="28465" x="4649788" y="4560888"/>
          <p14:tracePt t="28471" x="4649788" y="4573588"/>
          <p14:tracePt t="28476" x="4657725" y="4573588"/>
          <p14:tracePt t="28478" x="4657725" y="4581525"/>
          <p14:tracePt t="28483" x="4657725" y="4594225"/>
          <p14:tracePt t="28486" x="4670425" y="4594225"/>
          <p14:tracePt t="28489" x="4670425" y="4603750"/>
          <p14:tracePt t="28494" x="4670425" y="4616450"/>
          <p14:tracePt t="28499" x="4679950" y="4616450"/>
          <p14:tracePt t="28502" x="4679950" y="4624388"/>
          <p14:tracePt t="28514" x="4692650" y="4637088"/>
          <p14:tracePt t="28525" x="4692650" y="4645025"/>
          <p14:tracePt t="28537" x="4692650" y="4657725"/>
          <p14:tracePt t="28539" x="4700588" y="4657725"/>
          <p14:tracePt t="28548" x="4700588" y="4667250"/>
          <p14:tracePt t="28551" x="4713288" y="4667250"/>
          <p14:tracePt t="28553" x="4713288" y="4679950"/>
          <p14:tracePt t="28558" x="4713288" y="4687888"/>
          <p14:tracePt t="28559" x="4721225" y="4687888"/>
          <p14:tracePt t="28564" x="4733925" y="4700588"/>
          <p14:tracePt t="28569" x="4733925" y="4710113"/>
          <p14:tracePt t="28571" x="4743450" y="4710113"/>
          <p14:tracePt t="28574" x="4743450" y="4722813"/>
          <p14:tracePt t="28578" x="4756150" y="4722813"/>
          <p14:tracePt t="28580" x="4756150" y="4730750"/>
          <p14:tracePt t="28582" x="4764088" y="4730750"/>
          <p14:tracePt t="28584" x="4764088" y="4743450"/>
          <p14:tracePt t="28588" x="4776788" y="4743450"/>
          <p14:tracePt t="28590" x="4776788" y="4751388"/>
          <p14:tracePt t="28592" x="4786313" y="4751388"/>
          <p14:tracePt t="28594" x="4786313" y="4764088"/>
          <p14:tracePt t="28598" x="4799013" y="4764088"/>
          <p14:tracePt t="28601" x="4799013" y="4773613"/>
          <p14:tracePt t="28604" x="4806950" y="4773613"/>
          <p14:tracePt t="28607" x="4806950" y="4786313"/>
          <p14:tracePt t="28610" x="4819650" y="4786313"/>
          <p14:tracePt t="28614" x="4827588" y="4794250"/>
          <p14:tracePt t="28623" x="4827588" y="4806950"/>
          <p14:tracePt t="28624" x="4840288" y="4806950"/>
          <p14:tracePt t="28631" x="4849813" y="4806950"/>
          <p14:tracePt t="28644" x="4862513" y="4816475"/>
          <p14:tracePt t="28651" x="4870450" y="4816475"/>
          <p14:tracePt t="28660" x="4883150" y="4816475"/>
          <p14:tracePt t="28668" x="4883150" y="4829175"/>
          <p14:tracePt t="28670" x="4892675" y="4829175"/>
          <p14:tracePt t="28689" x="4905375" y="4829175"/>
          <p14:tracePt t="28696" x="4913313" y="4829175"/>
          <p14:tracePt t="28700" x="4913313" y="4837113"/>
          <p14:tracePt t="28717" x="4926013" y="4837113"/>
          <p14:tracePt t="28726" x="4933950" y="4837113"/>
          <p14:tracePt t="28735" x="4946650" y="4837113"/>
          <p14:tracePt t="28742" x="4956175" y="4837113"/>
          <p14:tracePt t="28745" x="4956175" y="4849813"/>
          <p14:tracePt t="28752" x="4968875" y="4849813"/>
          <p14:tracePt t="28760" x="4976813" y="4849813"/>
          <p14:tracePt t="28772" x="4989513" y="4849813"/>
          <p14:tracePt t="28783" x="4999038" y="4849813"/>
          <p14:tracePt t="28795" x="5011738" y="4849813"/>
          <p14:tracePt t="28804" x="5019675" y="4849813"/>
          <p14:tracePt t="28814" x="5032375" y="4849813"/>
          <p14:tracePt t="28823" x="5040313" y="4849813"/>
          <p14:tracePt t="28827" x="5040313" y="4841875"/>
          <p14:tracePt t="28830" x="5053013" y="4841875"/>
          <p14:tracePt t="28838" x="5062538" y="4841875"/>
          <p14:tracePt t="29002" x="5062538" y="4829175"/>
          <p14:tracePt t="29007" x="5053013" y="4829175"/>
          <p14:tracePt t="29011" x="5053013" y="4819650"/>
          <p14:tracePt t="29013" x="5045075" y="4819650"/>
          <p14:tracePt t="29016" x="5045075" y="4806950"/>
          <p14:tracePt t="29019" x="5032375" y="4806950"/>
          <p14:tracePt t="29021" x="5032375" y="4799013"/>
          <p14:tracePt t="29026" x="5032375" y="4786313"/>
          <p14:tracePt t="29027" x="5024438" y="4786313"/>
          <p14:tracePt t="29030" x="5024438" y="4778375"/>
          <p14:tracePt t="29035" x="5011738" y="4764088"/>
          <p14:tracePt t="29041" x="5011738" y="4756150"/>
          <p14:tracePt t="29042" x="5002213" y="4756150"/>
          <p14:tracePt t="29047" x="5002213" y="4743450"/>
          <p14:tracePt t="29050" x="4989513" y="4743450"/>
          <p14:tracePt t="29051" x="4989513" y="4735513"/>
          <p14:tracePt t="29057" x="4981575" y="4722813"/>
          <p14:tracePt t="29062" x="4981575" y="4713288"/>
          <p14:tracePt t="29063" x="4968875" y="4713288"/>
          <p14:tracePt t="29069" x="4968875" y="4700588"/>
          <p14:tracePt t="29071" x="4960938" y="4700588"/>
          <p14:tracePt t="29076" x="4960938" y="4692650"/>
          <p14:tracePt t="29078" x="4946650" y="4692650"/>
          <p14:tracePt t="29085" x="4938713" y="4679950"/>
          <p14:tracePt t="29092" x="4938713" y="4672013"/>
          <p14:tracePt t="29094" x="4926013" y="4672013"/>
          <p14:tracePt t="29103" x="4918075" y="4657725"/>
          <p14:tracePt t="29115" x="4918075" y="4649788"/>
          <p14:tracePt t="29121" x="4905375" y="4649788"/>
          <p14:tracePt t="29130" x="4905375" y="4637088"/>
          <p14:tracePt t="29131" x="4895850" y="4637088"/>
          <p14:tracePt t="29139" x="4895850" y="4629150"/>
          <p14:tracePt t="29146" x="4883150" y="4616450"/>
          <p14:tracePt t="29156" x="4875213" y="4594225"/>
          <p14:tracePt t="29159" x="4862513" y="4586288"/>
          <p14:tracePt t="29163" x="4854575" y="4573588"/>
          <p14:tracePt t="29167" x="4854575" y="4565650"/>
          <p14:tracePt t="29170" x="4854575" y="4551363"/>
          <p14:tracePt t="29171" x="4840288" y="4551363"/>
          <p14:tracePt t="29175" x="4832350" y="4543425"/>
          <p14:tracePt t="29178" x="4832350" y="4530725"/>
          <p14:tracePt t="29183" x="4832350" y="4522788"/>
          <p14:tracePt t="29185" x="4819650" y="4522788"/>
          <p14:tracePt t="29188" x="4819650" y="4510088"/>
          <p14:tracePt t="29192" x="4811713" y="4510088"/>
          <p14:tracePt t="29194" x="4811713" y="4500563"/>
          <p14:tracePt t="29199" x="4811713" y="4487863"/>
          <p14:tracePt t="29205" x="4799013" y="4487863"/>
          <p14:tracePt t="29208" x="4799013" y="4479925"/>
          <p14:tracePt t="29213" x="4789488" y="4467225"/>
          <p14:tracePt t="29225" x="4776788" y="4459288"/>
          <p14:tracePt t="29234" x="4776788" y="4445000"/>
          <p14:tracePt t="29236" x="4768850" y="4445000"/>
          <p14:tracePt t="29240" x="4768850" y="4437063"/>
          <p14:tracePt t="29250" x="4756150" y="4424363"/>
          <p14:tracePt t="29260" x="4756150" y="4416425"/>
          <p14:tracePt t="29263" x="4748213" y="4416425"/>
          <p14:tracePt t="29270" x="4733925" y="4416425"/>
          <p14:tracePt t="29271" x="4733925" y="4403725"/>
          <p14:tracePt t="29278" x="4725988" y="4403725"/>
          <p14:tracePt t="29280" x="4725988" y="4394200"/>
          <p14:tracePt t="29283" x="4713288" y="4394200"/>
          <p14:tracePt t="29288" x="4713288" y="4381500"/>
          <p14:tracePt t="29291" x="4705350" y="4381500"/>
          <p14:tracePt t="29298" x="4692650" y="4373563"/>
          <p14:tracePt t="29306" x="4683125" y="4373563"/>
          <p14:tracePt t="29308" x="4683125" y="4360863"/>
          <p14:tracePt t="29313" x="4670425" y="4360863"/>
          <p14:tracePt t="29315" x="4670425" y="4352925"/>
          <p14:tracePt t="29320" x="4662488" y="4352925"/>
          <p14:tracePt t="29321" x="4662488" y="4338638"/>
          <p14:tracePt t="29326" x="4649788" y="4330700"/>
          <p14:tracePt t="29329" x="4649788" y="4318000"/>
          <p14:tracePt t="29334" x="4649788" y="4310063"/>
          <p14:tracePt t="29335" x="4641850" y="4310063"/>
          <p14:tracePt t="29338" x="4641850" y="4297363"/>
          <p14:tracePt t="29342" x="4629150" y="4287838"/>
          <p14:tracePt t="29345" x="4629150" y="4275138"/>
          <p14:tracePt t="29349" x="4629150" y="4267200"/>
          <p14:tracePt t="29352" x="4619625" y="4254500"/>
          <p14:tracePt t="29358" x="4606925" y="4246563"/>
          <p14:tracePt t="29360" x="4606925" y="4233863"/>
          <p14:tracePt t="29365" x="4606925" y="4224338"/>
          <p14:tracePt t="29370" x="4598988" y="4211638"/>
          <p14:tracePt t="29374" x="4598988" y="4203700"/>
          <p14:tracePt t="29378" x="4586288" y="4191000"/>
          <p14:tracePt t="29381" x="4586288" y="4181475"/>
          <p14:tracePt t="29384" x="4576763" y="4181475"/>
          <p14:tracePt t="29386" x="4576763" y="4168775"/>
          <p14:tracePt t="29389" x="4576763" y="4160838"/>
          <p14:tracePt t="29390" x="4564063" y="4160838"/>
          <p14:tracePt t="29394" x="4564063" y="4148138"/>
          <p14:tracePt t="29396" x="4556125" y="4148138"/>
          <p14:tracePt t="29397" x="4556125" y="4140200"/>
          <p14:tracePt t="29400" x="4543425" y="4140200"/>
          <p14:tracePt t="29401" x="4543425" y="4127500"/>
          <p14:tracePt t="29404" x="4535488" y="4117975"/>
          <p14:tracePt t="29408" x="4522788" y="4105275"/>
          <p14:tracePt t="29411" x="4513263" y="4097338"/>
          <p14:tracePt t="29414" x="4513263" y="4084638"/>
          <p14:tracePt t="29416" x="4500563" y="4084638"/>
          <p14:tracePt t="29418" x="4500563" y="4075113"/>
          <p14:tracePt t="29419" x="4492625" y="4075113"/>
          <p14:tracePt t="29421" x="4492625" y="4062413"/>
          <p14:tracePt t="29423" x="4479925" y="4062413"/>
          <p14:tracePt t="29424" x="4479925" y="4054475"/>
          <p14:tracePt t="29426" x="4470400" y="4041775"/>
          <p14:tracePt t="29429" x="4470400" y="4033838"/>
          <p14:tracePt t="29431" x="4457700" y="4033838"/>
          <p14:tracePt t="29432" x="4457700" y="4021138"/>
          <p14:tracePt t="29434" x="4449763" y="4011613"/>
          <p14:tracePt t="29438" x="4437063" y="3998913"/>
          <p14:tracePt t="29441" x="4437063" y="3990975"/>
          <p14:tracePt t="29442" x="4429125" y="3990975"/>
          <p14:tracePt t="29445" x="4429125" y="3978275"/>
          <p14:tracePt t="29446" x="4416425" y="3978275"/>
          <p14:tracePt t="29447" x="4416425" y="3968750"/>
          <p14:tracePt t="29450" x="4406900" y="3956050"/>
          <p14:tracePt t="29452" x="4406900" y="3948113"/>
          <p14:tracePt t="29454" x="4394200" y="3948113"/>
          <p14:tracePt t="29455" x="4394200" y="3935413"/>
          <p14:tracePt t="29458" x="4386263" y="3927475"/>
          <p14:tracePt t="29460" x="4386263" y="3914775"/>
          <p14:tracePt t="29462" x="4373563" y="3914775"/>
          <p14:tracePt t="29463" x="4373563" y="3905250"/>
          <p14:tracePt t="29465" x="4364038" y="3892550"/>
          <p14:tracePt t="29469" x="4351338" y="3884613"/>
          <p14:tracePt t="29471" x="4351338" y="3871913"/>
          <p14:tracePt t="29472" x="4343400" y="3871913"/>
          <p14:tracePt t="29474" x="4343400" y="3862388"/>
          <p14:tracePt t="29478" x="4330700" y="3849688"/>
          <p14:tracePt t="29479" x="4330700" y="3841750"/>
          <p14:tracePt t="29480" x="4322763" y="3841750"/>
          <p14:tracePt t="29482" x="4310063" y="3829050"/>
          <p14:tracePt t="29486" x="4310063" y="3821113"/>
          <p14:tracePt t="29487" x="4300538" y="3808413"/>
          <p14:tracePt t="29492" x="4287838" y="3798888"/>
          <p14:tracePt t="29498" x="4267200" y="3778250"/>
          <p14:tracePt t="29501" x="4257675" y="3765550"/>
          <p14:tracePt t="29502" x="4257675" y="3756025"/>
          <p14:tracePt t="29504" x="4244975" y="3743325"/>
          <p14:tracePt t="29507" x="4237038" y="3743325"/>
          <p14:tracePt t="29508" x="4237038" y="3735388"/>
          <p14:tracePt t="29511" x="4237038" y="3722688"/>
          <p14:tracePt t="29512" x="4224338" y="3722688"/>
          <p14:tracePt t="29515" x="4216400" y="3714750"/>
          <p14:tracePt t="29518" x="4216400" y="3702050"/>
          <p14:tracePt t="29521" x="4203700" y="3702050"/>
          <p14:tracePt t="29523" x="4194175" y="3692525"/>
          <p14:tracePt t="29527" x="4194175" y="3679825"/>
          <p14:tracePt t="29530" x="4181475" y="3679825"/>
          <p14:tracePt t="29534" x="4173538" y="3671888"/>
          <p14:tracePt t="29541" x="4160838" y="3659188"/>
          <p14:tracePt t="29544" x="4151313" y="3659188"/>
          <p14:tracePt t="29548" x="4151313" y="3649663"/>
          <p14:tracePt t="29549" x="4138613" y="3649663"/>
          <p14:tracePt t="29551" x="4138613" y="3636963"/>
          <p14:tracePt t="29553" x="4130675" y="3636963"/>
          <p14:tracePt t="29558" x="4117975" y="3629025"/>
          <p14:tracePt t="29561" x="4117975" y="3616325"/>
          <p14:tracePt t="29563" x="4110038" y="3616325"/>
          <p14:tracePt t="29569" x="4097338" y="3616325"/>
          <p14:tracePt t="29571" x="4097338" y="3608388"/>
          <p14:tracePt t="29576" x="4087813" y="3595688"/>
          <p14:tracePt t="29583" x="4075113" y="3586163"/>
          <p14:tracePt t="29588" x="4067175" y="3573463"/>
          <p14:tracePt t="29590" x="4054475" y="3573463"/>
          <p14:tracePt t="29591" x="4054475" y="3565525"/>
          <p14:tracePt t="29595" x="4044950" y="3552825"/>
          <p14:tracePt t="29598" x="4044950" y="3543300"/>
          <p14:tracePt t="29602" x="4032250" y="3530600"/>
          <p14:tracePt t="29604" x="4032250" y="3522663"/>
          <p14:tracePt t="29605" x="4024313" y="3522663"/>
          <p14:tracePt t="29608" x="4024313" y="3509963"/>
          <p14:tracePt t="29611" x="4011613" y="3502025"/>
          <p14:tracePt t="29614" x="4011613" y="3489325"/>
          <p14:tracePt t="29616" x="4003675" y="3479800"/>
          <p14:tracePt t="29625" x="3990975" y="3459163"/>
          <p14:tracePt t="29626" x="3990975" y="3446463"/>
          <p14:tracePt t="29628" x="3981450" y="3446463"/>
          <p14:tracePt t="29629" x="3981450" y="3436938"/>
          <p14:tracePt t="29633" x="3968750" y="3424238"/>
          <p14:tracePt t="29637" x="3968750" y="3416300"/>
          <p14:tracePt t="29640" x="3960813" y="3416300"/>
          <p14:tracePt t="29642" x="3960813" y="3403600"/>
          <p14:tracePt t="29648" x="3948113" y="3395663"/>
          <p14:tracePt t="29659" x="3938588" y="3382963"/>
          <p14:tracePt t="29668" x="3938588" y="3373438"/>
          <p14:tracePt t="29675" x="3925888" y="3373438"/>
          <p14:tracePt t="29682" x="3925888" y="3360738"/>
          <p14:tracePt t="29693" x="3917950" y="3360738"/>
          <p14:tracePt t="29696" x="3917950" y="3352800"/>
          <p14:tracePt t="29703" x="3905250" y="3352800"/>
          <p14:tracePt t="29706" x="3905250" y="3340100"/>
          <p14:tracePt t="29716" x="3897313" y="3330575"/>
          <p14:tracePt t="29722" x="3884613" y="3317875"/>
          <p14:tracePt t="29727" x="3884613" y="3309938"/>
          <p14:tracePt t="29729" x="3875088" y="3309938"/>
          <p14:tracePt t="29731" x="3875088" y="3297238"/>
          <p14:tracePt t="29738" x="3862388" y="3289300"/>
          <p14:tracePt t="29741" x="3862388" y="3276600"/>
          <p14:tracePt t="29747" x="3841750" y="3267075"/>
          <p14:tracePt t="29751" x="3841750" y="3254375"/>
          <p14:tracePt t="29754" x="3832225" y="3254375"/>
          <p14:tracePt t="29756" x="3832225" y="3246438"/>
          <p14:tracePt t="29763" x="3819525" y="3246438"/>
          <p14:tracePt t="29765" x="3819525" y="3233738"/>
          <p14:tracePt t="29770" x="3811588" y="3224213"/>
          <p14:tracePt t="29778" x="3798888" y="3211513"/>
          <p14:tracePt t="29782" x="3798888" y="3203575"/>
          <p14:tracePt t="29787" x="3790950" y="3203575"/>
          <p14:tracePt t="29794" x="3790950" y="3190875"/>
          <p14:tracePt t="29804" x="3778250" y="3190875"/>
          <p14:tracePt t="29814" x="3778250" y="3182938"/>
          <p14:tracePt t="29830" x="3778250" y="3170238"/>
          <p14:tracePt t="29833" x="3768725" y="3170238"/>
          <p14:tracePt t="29838" x="3768725" y="3160713"/>
          <p14:tracePt t="29847" x="3768725" y="3148013"/>
          <p14:tracePt t="29848" x="3756025" y="3148013"/>
          <p14:tracePt t="29854" x="3756025" y="3140075"/>
          <p14:tracePt t="29859" x="3748088" y="3140075"/>
          <p14:tracePt t="29860" x="3748088" y="3127375"/>
          <p14:tracePt t="29867" x="3748088" y="3117850"/>
          <p14:tracePt t="29870" x="3735388" y="3117850"/>
          <p14:tracePt t="29875" x="3735388" y="3105150"/>
          <p14:tracePt t="29880" x="3725863" y="3105150"/>
          <p14:tracePt t="29883" x="3725863" y="3097213"/>
          <p14:tracePt t="29892" x="3725863" y="3084513"/>
          <p14:tracePt t="29894" x="3713163" y="3084513"/>
          <p14:tracePt t="29913" x="3705225" y="3076575"/>
          <p14:tracePt t="29919" x="3705225" y="3063875"/>
          <p14:tracePt t="29936" x="3692525" y="3063875"/>
          <p14:tracePt t="29941" x="3692525" y="3054350"/>
          <p14:tracePt t="29955" x="3684588" y="3054350"/>
          <p14:tracePt t="29957" x="3684588" y="3041650"/>
          <p14:tracePt t="29983" x="3671888" y="3033713"/>
          <p14:tracePt t="30079" x="3671888" y="3041650"/>
          <p14:tracePt t="30085" x="3679825" y="3063875"/>
          <p14:tracePt t="30091" x="3692525" y="3071813"/>
          <p14:tracePt t="30097" x="3700463" y="3092450"/>
          <p14:tracePt t="30100" x="3713163" y="3105150"/>
          <p14:tracePt t="30102" x="3713163" y="3114675"/>
          <p14:tracePt t="30104" x="3722688" y="3114675"/>
          <p14:tracePt t="30105" x="3722688" y="3127375"/>
          <p14:tracePt t="30107" x="3735388" y="3127375"/>
          <p14:tracePt t="30115" x="3756025" y="3148013"/>
          <p14:tracePt t="30119" x="3765550" y="3148013"/>
          <p14:tracePt t="30121" x="3778250" y="3155950"/>
          <p14:tracePt t="30124" x="3786188" y="3155950"/>
          <p14:tracePt t="30126" x="3798888" y="3155950"/>
          <p14:tracePt t="30129" x="3806825" y="3170238"/>
          <p14:tracePt t="30131" x="3819525" y="3170238"/>
          <p14:tracePt t="30135" x="3829050" y="3170238"/>
          <p14:tracePt t="30137" x="3841750" y="3170238"/>
          <p14:tracePt t="30143" x="3849688" y="3170238"/>
          <p14:tracePt t="30151" x="3871913" y="3178175"/>
          <p14:tracePt t="30154" x="3884613" y="3178175"/>
          <p14:tracePt t="30157" x="3892550" y="3178175"/>
          <p14:tracePt t="30161" x="3905250" y="3178175"/>
          <p14:tracePt t="30167" x="3913188" y="3178175"/>
          <p14:tracePt t="30171" x="3925888" y="3178175"/>
          <p14:tracePt t="30179" x="3935413" y="3178175"/>
          <p14:tracePt t="30183" x="3948113" y="3190875"/>
          <p14:tracePt t="30189" x="3956050" y="3190875"/>
          <p14:tracePt t="30194" x="3968750" y="3190875"/>
          <p14:tracePt t="30202" x="3978275" y="3190875"/>
          <p14:tracePt t="30206" x="3990975" y="3190875"/>
          <p14:tracePt t="30211" x="3998913" y="3190875"/>
          <p14:tracePt t="30212" x="3998913" y="3198813"/>
          <p14:tracePt t="30214" x="4011613" y="3198813"/>
          <p14:tracePt t="30219" x="4019550" y="3198813"/>
          <p14:tracePt t="30223" x="4032250" y="3198813"/>
          <p14:tracePt t="30227" x="4041775" y="3198813"/>
          <p14:tracePt t="30229" x="4041775" y="3211513"/>
          <p14:tracePt t="30231" x="4054475" y="3211513"/>
          <p14:tracePt t="30236" x="4062413" y="3211513"/>
          <p14:tracePt t="30240" x="4075113" y="3211513"/>
          <p14:tracePt t="30245" x="4084638" y="3211513"/>
          <p14:tracePt t="30247" x="4097338" y="3221038"/>
          <p14:tracePt t="30252" x="4105275" y="3221038"/>
          <p14:tracePt t="30257" x="4117975" y="3221038"/>
          <p14:tracePt t="30264" x="4125913" y="3221038"/>
          <p14:tracePt t="30271" x="4138613" y="3221038"/>
          <p14:tracePt t="30281" x="4148138" y="3221038"/>
          <p14:tracePt t="30295" x="4160838" y="3221038"/>
          <p14:tracePt t="30320" x="4168775" y="3221038"/>
          <p14:tracePt t="30335" x="4181475" y="3221038"/>
          <p14:tracePt t="30348" x="4189413" y="3221038"/>
          <p14:tracePt t="30360" x="4203700" y="3221038"/>
          <p14:tracePt t="30367" x="4211638" y="3233738"/>
          <p14:tracePt t="30374" x="4224338" y="3233738"/>
          <p14:tracePt t="30376" x="4224338" y="3241675"/>
          <p14:tracePt t="30379" x="4232275" y="3241675"/>
          <p14:tracePt t="30384" x="4232275" y="3254375"/>
          <p14:tracePt t="30386" x="4244975" y="3254375"/>
          <p14:tracePt t="30392" x="4254500" y="3254375"/>
          <p14:tracePt t="30394" x="4254500" y="3262313"/>
          <p14:tracePt t="30400" x="4267200" y="3262313"/>
          <p14:tracePt t="30404" x="4267200" y="3276600"/>
          <p14:tracePt t="30408" x="4275138" y="3276600"/>
          <p14:tracePt t="30415" x="4275138" y="3284538"/>
          <p14:tracePt t="30417" x="4287838" y="3284538"/>
          <p14:tracePt t="30426" x="4295775" y="3284538"/>
          <p14:tracePt t="30431" x="4295775" y="3297238"/>
          <p14:tracePt t="30437" x="4310063" y="3297238"/>
          <p14:tracePt t="30441" x="4318000" y="3297238"/>
          <p14:tracePt t="30442" x="4318000" y="3305175"/>
          <p14:tracePt t="30446" x="4330700" y="3305175"/>
          <p14:tracePt t="30451" x="4338638" y="3317875"/>
          <p14:tracePt t="30459" x="4351338" y="3317875"/>
          <p14:tracePt t="30465" x="4360863" y="3327400"/>
          <p14:tracePt t="30472" x="4373563" y="3327400"/>
          <p14:tracePt t="30475" x="4373563" y="3340100"/>
          <p14:tracePt t="30479" x="4381500" y="3340100"/>
          <p14:tracePt t="30485" x="4394200" y="3348038"/>
          <p14:tracePt t="30493" x="4402138" y="3348038"/>
          <p14:tracePt t="30496" x="4402138" y="3360738"/>
          <p14:tracePt t="30500" x="4416425" y="3360738"/>
          <p14:tracePt t="30509" x="4416425" y="3368675"/>
          <p14:tracePt t="30511" x="4424363" y="3368675"/>
          <p14:tracePt t="30537" x="4437063" y="3368675"/>
          <p14:tracePt t="30559" x="4445000" y="3368675"/>
          <p14:tracePt t="30568" x="4457700" y="3368675"/>
          <p14:tracePt t="30581" x="4467225" y="3368675"/>
          <p14:tracePt t="30589" x="4479925" y="3368675"/>
          <p14:tracePt t="30606" x="4487863" y="3368675"/>
          <p14:tracePt t="30636" x="4500563" y="3382963"/>
          <p14:tracePt t="30651" x="4508500" y="3390900"/>
          <p14:tracePt t="30656" x="4522788" y="3390900"/>
          <p14:tracePt t="30661" x="4522788" y="3403600"/>
          <p14:tracePt t="30664" x="4530725" y="3403600"/>
          <p14:tracePt t="30673" x="4543425" y="3411538"/>
          <p14:tracePt t="30681" x="4551363" y="3411538"/>
          <p14:tracePt t="30686" x="4551363" y="3424238"/>
          <p14:tracePt t="30687" x="4564063" y="3424238"/>
          <p14:tracePt t="30698" x="4573588" y="3424238"/>
          <p14:tracePt t="30703" x="4573588" y="3433763"/>
          <p14:tracePt t="30709" x="4586288" y="3433763"/>
          <p14:tracePt t="30716" x="4586288" y="3446463"/>
          <p14:tracePt t="30720" x="4594225" y="3446463"/>
          <p14:tracePt t="30734" x="4594225" y="3454400"/>
          <p14:tracePt t="30736" x="4606925" y="3454400"/>
          <p14:tracePt t="30743" x="4606925" y="3467100"/>
          <p14:tracePt t="30748" x="4614863" y="3467100"/>
          <p14:tracePt t="30754" x="4614863" y="3475038"/>
          <p14:tracePt t="30765" x="4629150" y="3489325"/>
          <p14:tracePt t="30784" x="4629150" y="3497263"/>
          <p14:tracePt t="30796" x="4637088" y="3497263"/>
          <p14:tracePt t="30801" x="4637088" y="3509963"/>
          <p14:tracePt t="30816" x="4649788" y="3509963"/>
          <p14:tracePt t="30818" x="4649788" y="3517900"/>
          <p14:tracePt t="30826" x="4657725" y="3530600"/>
          <p14:tracePt t="30834" x="4670425" y="3530600"/>
          <p14:tracePt t="30836" x="4670425" y="3540125"/>
          <p14:tracePt t="30844" x="4679950" y="3552825"/>
          <p14:tracePt t="30851" x="4692650" y="3560763"/>
          <p14:tracePt t="30856" x="4692650" y="3573463"/>
          <p14:tracePt t="30860" x="4700588" y="3581400"/>
          <p14:tracePt t="30864" x="4700588" y="3595688"/>
          <p14:tracePt t="30866" x="4713288" y="3595688"/>
          <p14:tracePt t="30868" x="4713288" y="3603625"/>
          <p14:tracePt t="30873" x="4713288" y="3616325"/>
          <p14:tracePt t="30875" x="4721225" y="3616325"/>
          <p14:tracePt t="30878" x="4721225" y="3624263"/>
          <p14:tracePt t="30884" x="4721225" y="3636963"/>
          <p14:tracePt t="30885" x="4733925" y="3636963"/>
          <p14:tracePt t="30889" x="4733925" y="3646488"/>
          <p14:tracePt t="30893" x="4743450" y="3646488"/>
          <p14:tracePt t="30898" x="4743450" y="3659188"/>
          <p14:tracePt t="30910" x="4756150" y="3659188"/>
          <p14:tracePt t="30914" x="4756150" y="3667125"/>
          <p14:tracePt t="30921" x="4764088" y="3667125"/>
          <p14:tracePt t="30928" x="4764088" y="3679825"/>
          <p14:tracePt t="30929" x="4776788" y="3679825"/>
          <p14:tracePt t="30936" x="4786313" y="3679825"/>
          <p14:tracePt t="30945" x="4799013" y="3687763"/>
          <p14:tracePt t="30951" x="4806950" y="3687763"/>
          <p14:tracePt t="30961" x="4806950" y="3702050"/>
          <p14:tracePt t="30962" x="4819650" y="3702050"/>
          <p14:tracePt t="30972" x="4827588" y="3702050"/>
          <p14:tracePt t="30975" x="4827588" y="3709988"/>
          <p14:tracePt t="30983" x="4840288" y="3722688"/>
          <p14:tracePt t="30990" x="4849813" y="3730625"/>
          <p14:tracePt t="30995" x="4849813" y="3743325"/>
          <p14:tracePt t="30998" x="4862513" y="3743325"/>
          <p14:tracePt t="31001" x="4862513" y="3752850"/>
          <p14:tracePt t="31004" x="4870450" y="3765550"/>
          <p14:tracePt t="31008" x="4870450" y="3773488"/>
          <p14:tracePt t="31012" x="4883150" y="3786188"/>
          <p14:tracePt t="31020" x="4892675" y="3808413"/>
          <p14:tracePt t="31026" x="4905375" y="3829050"/>
          <p14:tracePt t="31030" x="4913313" y="3829050"/>
          <p14:tracePt t="31033" x="4913313" y="3836988"/>
          <p14:tracePt t="31035" x="4913313" y="3849688"/>
          <p14:tracePt t="31038" x="4926013" y="3859213"/>
          <p14:tracePt t="31043" x="4933950" y="3879850"/>
          <p14:tracePt t="31047" x="4933950" y="3892550"/>
          <p14:tracePt t="31048" x="4946650" y="3892550"/>
          <p14:tracePt t="31053" x="4946650" y="3900488"/>
          <p14:tracePt t="31056" x="4956175" y="3914775"/>
          <p14:tracePt t="31063" x="4968875" y="3922713"/>
          <p14:tracePt t="31067" x="4968875" y="3935413"/>
          <p14:tracePt t="31073" x="4976813" y="3943350"/>
          <p14:tracePt t="31077" x="4989513" y="3956050"/>
          <p14:tracePt t="31082" x="4999038" y="3956050"/>
          <p14:tracePt t="31086" x="4999038" y="3965575"/>
          <p14:tracePt t="31087" x="5011738" y="3965575"/>
          <p14:tracePt t="31090" x="5011738" y="3978275"/>
          <p14:tracePt t="31092" x="5019675" y="3978275"/>
          <p14:tracePt t="31099" x="5032375" y="3986213"/>
          <p14:tracePt t="31106" x="5040313" y="3998913"/>
          <p14:tracePt t="31114" x="5053013" y="3998913"/>
          <p14:tracePt t="31121" x="5053013" y="4006850"/>
          <p14:tracePt t="31128" x="5062538" y="4006850"/>
          <p14:tracePt t="31135" x="5062538" y="4021138"/>
          <p14:tracePt t="31142" x="5075238" y="4021138"/>
          <p14:tracePt t="31155" x="5075238" y="4029075"/>
          <p14:tracePt t="31160" x="5083175" y="4029075"/>
          <p14:tracePt t="31162" x="5083175" y="4041775"/>
          <p14:tracePt t="31166" x="5095875" y="4041775"/>
          <p14:tracePt t="31170" x="5095875" y="4049713"/>
          <p14:tracePt t="31173" x="5105400" y="4062413"/>
          <p14:tracePt t="31179" x="5118100" y="4071938"/>
          <p14:tracePt t="31181" x="5118100" y="4084638"/>
          <p14:tracePt t="31182" x="5126038" y="4084638"/>
          <p14:tracePt t="31187" x="5138738" y="4092575"/>
          <p14:tracePt t="31190" x="5146675" y="4105275"/>
          <p14:tracePt t="31193" x="5159375" y="4113213"/>
          <p14:tracePt t="31197" x="5168900" y="4127500"/>
          <p14:tracePt t="31200" x="5181600" y="4135438"/>
          <p14:tracePt t="31202" x="5189538" y="4148138"/>
          <p14:tracePt t="31211" x="5224463" y="4168775"/>
          <p14:tracePt t="31214" x="5232400" y="4178300"/>
          <p14:tracePt t="31216" x="5245100" y="4191000"/>
          <p14:tracePt t="31219" x="5253038" y="4191000"/>
          <p14:tracePt t="31223" x="5265738" y="4191000"/>
          <p14:tracePt t="31225" x="5265738" y="4198938"/>
          <p14:tracePt t="31227" x="5275263" y="4198938"/>
          <p14:tracePt t="31230" x="5275263" y="4211638"/>
          <p14:tracePt t="31233" x="5287963" y="4211638"/>
          <p14:tracePt t="31239" x="5295900" y="4211638"/>
          <p14:tracePt t="31249" x="5295900" y="4219575"/>
          <p14:tracePt t="31252" x="5308600" y="4219575"/>
          <p14:tracePt t="31266" x="5318125" y="4219575"/>
          <p14:tracePt t="31269" x="5318125" y="4233863"/>
          <p14:tracePt t="31280" x="5330825" y="4233863"/>
          <p14:tracePt t="31285" x="5338763" y="4233863"/>
          <p14:tracePt t="31288" x="5338763" y="4241800"/>
          <p14:tracePt t="31291" x="5351463" y="4241800"/>
          <p14:tracePt t="31296" x="5359400" y="4241800"/>
          <p14:tracePt t="31297" x="5359400" y="4254500"/>
          <p14:tracePt t="31300" x="5372100" y="4254500"/>
          <p14:tracePt t="31303" x="5381625" y="4254500"/>
          <p14:tracePt t="31306" x="5394325" y="4262438"/>
          <p14:tracePt t="31309" x="5402263" y="4262438"/>
          <p14:tracePt t="31311" x="5402263" y="4275138"/>
          <p14:tracePt t="31313" x="5414963" y="4275138"/>
          <p14:tracePt t="31314" x="5424488" y="4275138"/>
          <p14:tracePt t="31315" x="5424488" y="4284663"/>
          <p14:tracePt t="31316" x="5437188" y="4284663"/>
          <p14:tracePt t="31319" x="5445125" y="4297363"/>
          <p14:tracePt t="31322" x="5457825" y="4297363"/>
          <p14:tracePt t="31324" x="5465763" y="4305300"/>
          <p14:tracePt t="31326" x="5478463" y="4305300"/>
          <p14:tracePt t="31328" x="5487988" y="4318000"/>
          <p14:tracePt t="31333" x="5508625" y="4325938"/>
          <p14:tracePt t="31339" x="5543550" y="4338638"/>
          <p14:tracePt t="31341" x="5551488" y="4338638"/>
          <p14:tracePt t="31342" x="5551488" y="4348163"/>
          <p14:tracePt t="31345" x="5564188" y="4348163"/>
          <p14:tracePt t="31346" x="5572125" y="4348163"/>
          <p14:tracePt t="31349" x="5584825" y="4360863"/>
          <p14:tracePt t="31351" x="5594350" y="4360863"/>
          <p14:tracePt t="31354" x="5607050" y="4360863"/>
          <p14:tracePt t="31357" x="5614988" y="4360863"/>
          <p14:tracePt t="31360" x="5627688" y="4360863"/>
          <p14:tracePt t="31362" x="5627688" y="4368800"/>
          <p14:tracePt t="31363" x="5637213" y="4368800"/>
          <p14:tracePt t="31368" x="5649913" y="4368800"/>
          <p14:tracePt t="31372" x="5657850" y="4381500"/>
          <p14:tracePt t="31375" x="5670550" y="4381500"/>
          <p14:tracePt t="31378" x="5678488" y="4381500"/>
          <p14:tracePt t="31382" x="5691188" y="4381500"/>
          <p14:tracePt t="31388" x="5700713" y="4381500"/>
          <p14:tracePt t="31392" x="5700713" y="4391025"/>
          <p14:tracePt t="31393" x="5713413" y="4391025"/>
          <p14:tracePt t="31399" x="5721350" y="4391025"/>
          <p14:tracePt t="31403" x="5734050" y="4391025"/>
          <p14:tracePt t="31405" x="5734050" y="4403725"/>
          <p14:tracePt t="31408" x="5743575" y="4403725"/>
          <p14:tracePt t="31413" x="5756275" y="4403725"/>
          <p14:tracePt t="31417" x="5764213" y="4411663"/>
          <p14:tracePt t="31421" x="5776913" y="4411663"/>
          <p14:tracePt t="31424" x="5784850" y="4424363"/>
          <p14:tracePt t="31428" x="5797550" y="4424363"/>
          <p14:tracePt t="31429" x="5797550" y="4432300"/>
          <p14:tracePt t="31431" x="5807075" y="4432300"/>
          <p14:tracePt t="31434" x="5819775" y="4445000"/>
          <p14:tracePt t="31436" x="5827713" y="4445000"/>
          <p14:tracePt t="31438" x="5827713" y="4454525"/>
          <p14:tracePt t="31440" x="5840413" y="4454525"/>
          <p14:tracePt t="31442" x="5849938" y="4467225"/>
          <p14:tracePt t="31445" x="5862638" y="4467225"/>
          <p14:tracePt t="31448" x="5870575" y="4475163"/>
          <p14:tracePt t="31450" x="5870575" y="4487863"/>
          <p14:tracePt t="31451" x="5883275" y="4487863"/>
          <p14:tracePt t="31454" x="5891213" y="4487863"/>
          <p14:tracePt t="31456" x="5891213" y="4497388"/>
          <p14:tracePt t="31458" x="5903913" y="4497388"/>
          <p14:tracePt t="31462" x="5913438" y="4510088"/>
          <p14:tracePt t="31464" x="5926138" y="4510088"/>
          <p14:tracePt t="31468" x="5934075" y="4510088"/>
          <p14:tracePt t="31469" x="5934075" y="4518025"/>
          <p14:tracePt t="31472" x="5946775" y="4518025"/>
          <p14:tracePt t="31478" x="5956300" y="4518025"/>
          <p14:tracePt t="31479" x="5956300" y="4530725"/>
          <p14:tracePt t="31481" x="5969000" y="4530725"/>
          <p14:tracePt t="31486" x="5976938" y="4530725"/>
          <p14:tracePt t="31495" x="5989638" y="4530725"/>
          <p14:tracePt t="31623" x="5981700" y="4530725"/>
          <p14:tracePt t="31628" x="5969000" y="4530725"/>
          <p14:tracePt t="31634" x="5959475" y="4530725"/>
          <p14:tracePt t="31641" x="5946775" y="4530725"/>
          <p14:tracePt t="31650" x="5938838" y="4530725"/>
          <p14:tracePt t="31662" x="5926138" y="4530725"/>
          <p14:tracePt t="31666" x="5926138" y="4522788"/>
          <p14:tracePt t="31682" x="5926138" y="4510088"/>
          <p14:tracePt t="31685" x="5916613" y="4510088"/>
          <p14:tracePt t="31691" x="5916613" y="4500563"/>
          <p14:tracePt t="31698" x="5916613" y="4487863"/>
          <p14:tracePt t="31700" x="5903913" y="4487863"/>
          <p14:tracePt t="31706" x="5903913" y="4479925"/>
          <p14:tracePt t="31713" x="5903913" y="4467225"/>
          <p14:tracePt t="31718" x="5895975" y="4467225"/>
          <p14:tracePt t="31722" x="5895975" y="4459288"/>
          <p14:tracePt t="31730" x="5895975" y="4445000"/>
          <p14:tracePt t="31739" x="5883275" y="4445000"/>
          <p14:tracePt t="31889" x="5891213" y="4445000"/>
          <p14:tracePt t="31892" x="5903913" y="4445000"/>
          <p14:tracePt t="31897" x="5913438" y="4445000"/>
          <p14:tracePt t="31902" x="5926138" y="4445000"/>
          <p14:tracePt t="31907" x="5934075" y="4445000"/>
          <p14:tracePt t="31915" x="5946775" y="4445000"/>
          <p14:tracePt t="31924" x="5956300" y="4445000"/>
          <p14:tracePt t="32076" x="5956300" y="4454525"/>
          <p14:tracePt t="32081" x="5956300" y="4467225"/>
          <p14:tracePt t="32084" x="5946775" y="4475163"/>
          <p14:tracePt t="32088" x="5946775" y="4487863"/>
          <p14:tracePt t="32092" x="5946775" y="4497388"/>
          <p14:tracePt t="32095" x="5938838" y="4510088"/>
          <p14:tracePt t="32099" x="5938838" y="4518025"/>
          <p14:tracePt t="32106" x="5926138" y="4538663"/>
          <p14:tracePt t="32113" x="5916613" y="4560888"/>
          <p14:tracePt t="32118" x="5916613" y="4573588"/>
          <p14:tracePt t="32120" x="5903913" y="4581525"/>
          <p14:tracePt t="32125" x="5895975" y="4594225"/>
          <p14:tracePt t="32129" x="5895975" y="4603750"/>
          <p14:tracePt t="32133" x="5883275" y="4616450"/>
          <p14:tracePt t="32137" x="5875338" y="4624388"/>
          <p14:tracePt t="32142" x="5875338" y="4637088"/>
          <p14:tracePt t="32145" x="5862638" y="4637088"/>
          <p14:tracePt t="32146" x="5862638" y="4645025"/>
          <p14:tracePt t="32148" x="5853113" y="4645025"/>
          <p14:tracePt t="32151" x="5853113" y="4657725"/>
          <p14:tracePt t="32153" x="5840413" y="4657725"/>
          <p14:tracePt t="32156" x="5832475" y="4657725"/>
          <p14:tracePt t="32158" x="5832475" y="4667250"/>
          <p14:tracePt t="32161" x="5819775" y="4667250"/>
          <p14:tracePt t="32164" x="5810250" y="4679950"/>
          <p14:tracePt t="32169" x="5797550" y="4679950"/>
          <p14:tracePt t="32170" x="5789613" y="4679950"/>
          <p14:tracePt t="32176" x="5776913" y="4679950"/>
          <p14:tracePt t="32178" x="5768975" y="4679950"/>
          <p14:tracePt t="32181" x="5768975" y="4687888"/>
          <p14:tracePt t="32182" x="5756275" y="4687888"/>
          <p14:tracePt t="32185" x="5746750" y="4687888"/>
          <p14:tracePt t="32190" x="5734050" y="4687888"/>
          <p14:tracePt t="32193" x="5726113" y="4687888"/>
          <p14:tracePt t="32198" x="5713413" y="4687888"/>
          <p14:tracePt t="32202" x="5703888" y="4687888"/>
          <p14:tracePt t="32209" x="5691188" y="4687888"/>
          <p14:tracePt t="32214" x="5683250" y="4687888"/>
          <p14:tracePt t="32219" x="5683250" y="4679950"/>
          <p14:tracePt t="32220" x="5670550" y="4679950"/>
          <p14:tracePt t="32224" x="5662613" y="4679950"/>
          <p14:tracePt t="32231" x="5662613" y="4672013"/>
          <p14:tracePt t="32233" x="5649913" y="4672013"/>
          <p14:tracePt t="32238" x="5640388" y="4672013"/>
          <p14:tracePt t="32242" x="5640388" y="4657725"/>
          <p14:tracePt t="32245" x="5627688" y="4657725"/>
          <p14:tracePt t="32252" x="5619750" y="4657725"/>
          <p14:tracePt t="32262" x="5607050" y="4649788"/>
          <p14:tracePt t="32268" x="5597525" y="4649788"/>
          <p14:tracePt t="32289" x="5584825" y="4649788"/>
          <p14:tracePt t="32306" x="5576888" y="4649788"/>
          <p14:tracePt t="32321" x="5576888" y="4637088"/>
          <p14:tracePt t="32329" x="5564188" y="4637088"/>
          <p14:tracePt t="32346" x="5556250" y="4637088"/>
          <p14:tracePt t="32359" x="5543550" y="4637088"/>
          <p14:tracePt t="32368" x="5534025" y="4637088"/>
          <p14:tracePt t="32381" x="5521325" y="4629150"/>
          <p14:tracePt t="32392" x="5513388" y="4629150"/>
          <p14:tracePt t="32407" x="5500688" y="4629150"/>
          <p14:tracePt t="32421" x="5491163" y="4629150"/>
          <p14:tracePt t="32433" x="5491163" y="4616450"/>
          <p14:tracePt t="32440" x="5478463" y="4616450"/>
          <p14:tracePt t="32543" x="5470525" y="4616450"/>
          <p14:tracePt t="32671" x="5470525" y="4606925"/>
          <p14:tracePt t="32675" x="5457825" y="4606925"/>
          <p14:tracePt t="32692" x="5457825" y="4594225"/>
          <p14:tracePt t="32739" x="5449888" y="4594225"/>
          <p14:tracePt t="34101" x="5437188" y="4594225"/>
          <p14:tracePt t="34103" x="5437188" y="4603750"/>
          <p14:tracePt t="34105" x="5427663" y="4603750"/>
          <p14:tracePt t="34108" x="5427663" y="4616450"/>
          <p14:tracePt t="34109" x="5414963" y="4616450"/>
          <p14:tracePt t="34112" x="5414963" y="4624388"/>
          <p14:tracePt t="34113" x="5407025" y="4624388"/>
          <p14:tracePt t="34120" x="5394325" y="4624388"/>
          <p14:tracePt t="34123" x="5394325" y="4637088"/>
          <p14:tracePt t="34127" x="5384800" y="4637088"/>
          <p14:tracePt t="34188" x="5372100" y="4637088"/>
          <p14:tracePt t="35867" x="5372100" y="4645025"/>
          <p14:tracePt t="35875" x="5364163" y="4645025"/>
          <p14:tracePt t="35888" x="5351463" y="4645025"/>
          <p14:tracePt t="35903" x="5343525" y="4645025"/>
          <p14:tracePt t="35918" x="5330825" y="4645025"/>
          <p14:tracePt t="35931" x="5321300" y="4645025"/>
          <p14:tracePt t="35935" x="5321300" y="4657725"/>
          <p14:tracePt t="35947" x="5308600" y="4657725"/>
          <p14:tracePt t="36038" x="5300663" y="4667250"/>
          <p14:tracePt t="36052" x="5287963" y="4667250"/>
          <p14:tracePt t="36224" x="5278438" y="4667250"/>
          <p14:tracePt t="36249" x="5265738" y="4679950"/>
          <p14:tracePt t="36251" x="5257800" y="4679950"/>
          <p14:tracePt t="36257" x="5245100" y="4679950"/>
          <p14:tracePt t="36261" x="5245100" y="4687888"/>
          <p14:tracePt t="36264" x="5237163" y="4687888"/>
          <p14:tracePt t="36270" x="5224463" y="4700588"/>
          <p14:tracePt t="36275" x="5214938" y="4700588"/>
          <p14:tracePt t="36280" x="5202238" y="4700588"/>
          <p14:tracePt t="36282" x="5194300" y="4710113"/>
          <p14:tracePt t="36288" x="5181600" y="4710113"/>
          <p14:tracePt t="36290" x="5181600" y="4722813"/>
          <p14:tracePt t="36292" x="5173663" y="4722813"/>
          <p14:tracePt t="36297" x="5159375" y="4722813"/>
          <p14:tracePt t="36302" x="5159375" y="4730750"/>
          <p14:tracePt t="36303" x="5151438" y="4730750"/>
          <p14:tracePt t="36307" x="5138738" y="4730750"/>
          <p14:tracePt t="36312" x="5138738" y="4743450"/>
          <p14:tracePt t="36314" x="5130800" y="4743450"/>
          <p14:tracePt t="36319" x="5118100" y="4743450"/>
          <p14:tracePt t="36324" x="5118100" y="4751388"/>
          <p14:tracePt t="36327" x="5108575" y="4751388"/>
          <p14:tracePt t="36340" x="5095875" y="4751388"/>
          <p14:tracePt t="36368" x="5087938" y="4751388"/>
          <p14:tracePt t="36379" x="5075238" y="4751388"/>
          <p14:tracePt t="36389" x="5067300" y="4751388"/>
          <p14:tracePt t="36397" x="5053013" y="4764088"/>
          <p14:tracePt t="36405" x="5045075" y="4764088"/>
          <p14:tracePt t="36410" x="5032375" y="4764088"/>
          <p14:tracePt t="36417" x="5024438" y="4764088"/>
          <p14:tracePt t="36425" x="5011738" y="4764088"/>
          <p14:tracePt t="36428" x="5011738" y="4773613"/>
          <p14:tracePt t="36432" x="5002213" y="4773613"/>
          <p14:tracePt t="36438" x="4989513" y="4773613"/>
          <p14:tracePt t="36454" x="4981575" y="4773613"/>
          <p14:tracePt t="36509" x="4968875" y="4773613"/>
          <p14:tracePt t="36529" x="4960938" y="4786313"/>
          <p14:tracePt t="36535" x="4946650" y="4786313"/>
          <p14:tracePt t="36543" x="4938713" y="4786313"/>
          <p14:tracePt t="36547" x="4926013" y="4786313"/>
          <p14:tracePt t="36551" x="4926013" y="4794250"/>
          <p14:tracePt t="36552" x="4918075" y="4794250"/>
          <p14:tracePt t="36558" x="4905375" y="4794250"/>
          <p14:tracePt t="36559" x="4905375" y="4806950"/>
          <p14:tracePt t="36561" x="4895850" y="4806950"/>
          <p14:tracePt t="36564" x="4883150" y="4806950"/>
          <p14:tracePt t="36567" x="4875213" y="4816475"/>
          <p14:tracePt t="36573" x="4862513" y="4816475"/>
          <p14:tracePt t="36578" x="4854575" y="4829175"/>
          <p14:tracePt t="36579" x="4840288" y="4829175"/>
          <p14:tracePt t="36583" x="4832350" y="4829175"/>
          <p14:tracePt t="36586" x="4832350" y="4837113"/>
          <p14:tracePt t="36587" x="4819650" y="4837113"/>
          <p14:tracePt t="36592" x="4811713" y="4837113"/>
          <p14:tracePt t="36597" x="4799013" y="4837113"/>
          <p14:tracePt t="36602" x="4799013" y="4849813"/>
          <p14:tracePt t="36604" x="4789488" y="4849813"/>
          <p14:tracePt t="36611" x="4776788" y="4849813"/>
          <p14:tracePt t="36618" x="4768850" y="4849813"/>
          <p14:tracePt t="36619" x="4768850" y="4857750"/>
          <p14:tracePt t="36626" x="4756150" y="4857750"/>
          <p14:tracePt t="36631" x="4748213" y="4857750"/>
          <p14:tracePt t="36637" x="4733925" y="4857750"/>
          <p14:tracePt t="36643" x="4725988" y="4870450"/>
          <p14:tracePt t="36649" x="4713288" y="4870450"/>
          <p14:tracePt t="36654" x="4705350" y="4870450"/>
          <p14:tracePt t="36658" x="4705350" y="4879975"/>
          <p14:tracePt t="36659" x="4692650" y="4879975"/>
          <p14:tracePt t="36664" x="4683125" y="4879975"/>
          <p14:tracePt t="36669" x="4670425" y="4879975"/>
          <p14:tracePt t="36670" x="4670425" y="4892675"/>
          <p14:tracePt t="36674" x="4662488" y="4892675"/>
          <p14:tracePt t="36679" x="4649788" y="4892675"/>
          <p14:tracePt t="36682" x="4641850" y="4892675"/>
          <p14:tracePt t="36683" x="4641850" y="4900613"/>
          <p14:tracePt t="36686" x="4629150" y="4900613"/>
          <p14:tracePt t="36692" x="4619625" y="4900613"/>
          <p14:tracePt t="36696" x="4606925" y="4913313"/>
          <p14:tracePt t="36704" x="4598988" y="4913313"/>
          <p14:tracePt t="36706" x="4586288" y="4913313"/>
          <p14:tracePt t="36715" x="4576763" y="4922838"/>
          <p14:tracePt t="36724" x="4564063" y="4922838"/>
          <p14:tracePt t="36733" x="4556125" y="4922838"/>
          <p14:tracePt t="36736" x="4556125" y="4935538"/>
          <p14:tracePt t="36747" x="4543425" y="4935538"/>
          <p14:tracePt t="36758" x="4535488" y="4935538"/>
          <p14:tracePt t="36766" x="4522788" y="4943475"/>
          <p14:tracePt t="36773" x="4513263" y="4943475"/>
          <p14:tracePt t="36781" x="4500563" y="4956175"/>
          <p14:tracePt t="36786" x="4492625" y="4956175"/>
          <p14:tracePt t="36791" x="4479925" y="4956175"/>
          <p14:tracePt t="36796" x="4470400" y="4956175"/>
          <p14:tracePt t="36803" x="4457700" y="4956175"/>
          <p14:tracePt t="36807" x="4449763" y="4956175"/>
          <p14:tracePt t="36809" x="4449763" y="4964113"/>
          <p14:tracePt t="36815" x="4437063" y="4964113"/>
          <p14:tracePt t="36819" x="4429125" y="4964113"/>
          <p14:tracePt t="36828" x="4416425" y="4964113"/>
          <p14:tracePt t="36830" x="4406900" y="4976813"/>
          <p14:tracePt t="36839" x="4394200" y="4976813"/>
          <p14:tracePt t="36843" x="4386263" y="4976813"/>
          <p14:tracePt t="36850" x="4373563" y="4976813"/>
          <p14:tracePt t="36852" x="4364038" y="4976813"/>
          <p14:tracePt t="36854" x="4364038" y="4986338"/>
          <p14:tracePt t="36859" x="4351338" y="4986338"/>
          <p14:tracePt t="36861" x="4343400" y="4986338"/>
          <p14:tracePt t="36867" x="4330700" y="4986338"/>
          <p14:tracePt t="36869" x="4322763" y="4986338"/>
          <p14:tracePt t="36874" x="4310063" y="4999038"/>
          <p14:tracePt t="36877" x="4300538" y="4999038"/>
          <p14:tracePt t="36881" x="4287838" y="4999038"/>
          <p14:tracePt t="36884" x="4279900" y="4999038"/>
          <p14:tracePt t="36888" x="4267200" y="4999038"/>
          <p14:tracePt t="36891" x="4257675" y="4999038"/>
          <p14:tracePt t="36894" x="4244975" y="4999038"/>
          <p14:tracePt t="36897" x="4237038" y="4999038"/>
          <p14:tracePt t="36900" x="4224338" y="4999038"/>
          <p14:tracePt t="36902" x="4216400" y="4999038"/>
          <p14:tracePt t="36905" x="4203700" y="4999038"/>
          <p14:tracePt t="36908" x="4194175" y="4999038"/>
          <p14:tracePt t="36910" x="4181475" y="4999038"/>
          <p14:tracePt t="36913" x="4173538" y="4999038"/>
          <p14:tracePt t="36915" x="4160838" y="4999038"/>
          <p14:tracePt t="36918" x="4151313" y="4999038"/>
          <p14:tracePt t="36921" x="4138613" y="4999038"/>
          <p14:tracePt t="36923" x="4130675" y="4999038"/>
          <p14:tracePt t="36926" x="4117975" y="4999038"/>
          <p14:tracePt t="36928" x="4110038" y="4999038"/>
          <p14:tracePt t="36930" x="4097338" y="4999038"/>
          <p14:tracePt t="36933" x="4087813" y="4999038"/>
          <p14:tracePt t="36936" x="4075113" y="4999038"/>
          <p14:tracePt t="36939" x="4067175" y="4999038"/>
          <p14:tracePt t="36941" x="4054475" y="4999038"/>
          <p14:tracePt t="36944" x="4044950" y="4999038"/>
          <p14:tracePt t="36947" x="4032250" y="4999038"/>
          <p14:tracePt t="36951" x="4024313" y="4999038"/>
          <p14:tracePt t="36952" x="4011613" y="4999038"/>
          <p14:tracePt t="36955" x="4003675" y="4999038"/>
          <p14:tracePt t="36958" x="3990975" y="4999038"/>
          <p14:tracePt t="36961" x="3981450" y="4999038"/>
          <p14:tracePt t="36964" x="3968750" y="4999038"/>
          <p14:tracePt t="36967" x="3960813" y="4999038"/>
          <p14:tracePt t="36969" x="3948113" y="4999038"/>
          <p14:tracePt t="36972" x="3938588" y="4999038"/>
          <p14:tracePt t="36974" x="3925888" y="4999038"/>
          <p14:tracePt t="36978" x="3917950" y="4999038"/>
          <p14:tracePt t="36981" x="3905250" y="4999038"/>
          <p14:tracePt t="36983" x="3897313" y="4999038"/>
          <p14:tracePt t="36984" x="3897313" y="4991100"/>
          <p14:tracePt t="36986" x="3884613" y="4991100"/>
          <p14:tracePt t="36988" x="3875088" y="4991100"/>
          <p14:tracePt t="36993" x="3862388" y="4991100"/>
          <p14:tracePt t="36995" x="3854450" y="4991100"/>
          <p14:tracePt t="36998" x="3841750" y="4976813"/>
          <p14:tracePt t="37000" x="3832225" y="4976813"/>
          <p14:tracePt t="37005" x="3811588" y="4976813"/>
          <p14:tracePt t="37008" x="3798888" y="4968875"/>
          <p14:tracePt t="37014" x="3778250" y="4968875"/>
          <p14:tracePt t="37015" x="3768725" y="4968875"/>
          <p14:tracePt t="37017" x="3756025" y="4956175"/>
          <p14:tracePt t="37020" x="3748088" y="4956175"/>
          <p14:tracePt t="37023" x="3735388" y="4956175"/>
          <p14:tracePt t="37026" x="3725863" y="4956175"/>
          <p14:tracePt t="37027" x="3725863" y="4948238"/>
          <p14:tracePt t="37029" x="3713163" y="4948238"/>
          <p14:tracePt t="37032" x="3705225" y="4948238"/>
          <p14:tracePt t="37035" x="3692525" y="4948238"/>
          <p14:tracePt t="37038" x="3684588" y="4935538"/>
          <p14:tracePt t="37040" x="3671888" y="4935538"/>
          <p14:tracePt t="37045" x="3662363" y="4935538"/>
          <p14:tracePt t="37046" x="3662363" y="4926013"/>
          <p14:tracePt t="37047" x="3649663" y="4926013"/>
          <p14:tracePt t="37052" x="3641725" y="4926013"/>
          <p14:tracePt t="37055" x="3629025" y="4926013"/>
          <p14:tracePt t="37057" x="3619500" y="4926013"/>
          <p14:tracePt t="37060" x="3606800" y="4913313"/>
          <p14:tracePt t="37063" x="3598863" y="4913313"/>
          <p14:tracePt t="37066" x="3586163" y="4905375"/>
          <p14:tracePt t="37069" x="3578225" y="4905375"/>
          <p14:tracePt t="37071" x="3565525" y="4905375"/>
          <p14:tracePt t="37074" x="3556000" y="4905375"/>
          <p14:tracePt t="37075" x="3556000" y="4892675"/>
          <p14:tracePt t="37078" x="3543300" y="4892675"/>
          <p14:tracePt t="37079" x="3535363" y="4892675"/>
          <p14:tracePt t="37080" x="3535363" y="4884738"/>
          <p14:tracePt t="37082" x="3522663" y="4884738"/>
          <p14:tracePt t="37084" x="3513138" y="4884738"/>
          <p14:tracePt t="37087" x="3500438" y="4884738"/>
          <p14:tracePt t="37089" x="3492500" y="4884738"/>
          <p14:tracePt t="37090" x="3492500" y="4870450"/>
          <p14:tracePt t="37092" x="3479800" y="4870450"/>
          <p14:tracePt t="37094" x="3471863" y="4862513"/>
          <p14:tracePt t="37098" x="3459163" y="4862513"/>
          <p14:tracePt t="37100" x="3449638" y="4862513"/>
          <p14:tracePt t="37102" x="3436938" y="4849813"/>
          <p14:tracePt t="37105" x="3429000" y="4849813"/>
          <p14:tracePt t="37108" x="3416300" y="4849813"/>
          <p14:tracePt t="37109" x="3416300" y="4841875"/>
          <p14:tracePt t="37111" x="3406775" y="4841875"/>
          <p14:tracePt t="37114" x="3394075" y="4841875"/>
          <p14:tracePt t="37117" x="3386138" y="4829175"/>
          <p14:tracePt t="37120" x="3373438" y="4829175"/>
          <p14:tracePt t="37123" x="3365500" y="4829175"/>
          <p14:tracePt t="37124" x="3365500" y="4819650"/>
          <p14:tracePt t="37127" x="3352800" y="4819650"/>
          <p14:tracePt t="37130" x="3343275" y="4819650"/>
          <p14:tracePt t="37133" x="3330575" y="4806950"/>
          <p14:tracePt t="37138" x="3322638" y="4806950"/>
          <p14:tracePt t="37143" x="3309938" y="4806950"/>
          <p14:tracePt t="37145" x="3309938" y="4799013"/>
          <p14:tracePt t="37178" x="3246438" y="4778375"/>
          <p14:tracePt t="37184" x="3236913" y="4778375"/>
          <p14:tracePt t="37189" x="3236913" y="4764088"/>
          <p14:tracePt t="37190" x="3224213" y="4764088"/>
          <p14:tracePt t="37196" x="3216275" y="4764088"/>
          <p14:tracePt t="37203" x="3203575" y="4764088"/>
          <p14:tracePt t="37204" x="3203575" y="4756150"/>
          <p14:tracePt t="37207" x="3194050" y="4756150"/>
          <p14:tracePt t="37212" x="3181350" y="4756150"/>
          <p14:tracePt t="37216" x="3173413" y="4756150"/>
          <p14:tracePt t="37218" x="3173413" y="4743450"/>
          <p14:tracePt t="37220" x="3160713" y="4743450"/>
          <p14:tracePt t="37224" x="3152775" y="4743450"/>
          <p14:tracePt t="37228" x="3140075" y="4743450"/>
          <p14:tracePt t="37232" x="3130550" y="4743450"/>
          <p14:tracePt t="37233" x="3130550" y="4735513"/>
          <p14:tracePt t="37236" x="3117850" y="4735513"/>
          <p14:tracePt t="37238" x="3109913" y="4735513"/>
          <p14:tracePt t="37242" x="3097213" y="4735513"/>
          <p14:tracePt t="37245" x="3087688" y="4735513"/>
          <p14:tracePt t="37247" x="3074988" y="4735513"/>
          <p14:tracePt t="37252" x="3067050" y="4735513"/>
          <p14:tracePt t="37255" x="3046413" y="4722813"/>
          <p14:tracePt t="37258" x="3033713" y="4722813"/>
          <p14:tracePt t="37261" x="3024188" y="4722813"/>
          <p14:tracePt t="37265" x="3011488" y="4722813"/>
          <p14:tracePt t="37268" x="3003550" y="4722813"/>
          <p14:tracePt t="37273" x="2990850" y="4722813"/>
          <p14:tracePt t="37277" x="2981325" y="4722813"/>
          <p14:tracePt t="37283" x="2968625" y="4722813"/>
          <p14:tracePt t="37287" x="2960688" y="4722813"/>
          <p14:tracePt t="37291" x="2960688" y="4713288"/>
          <p14:tracePt t="37294" x="2947988" y="4713288"/>
          <p14:tracePt t="37299" x="2940050" y="4713288"/>
          <p14:tracePt t="37306" x="2927350" y="4713288"/>
          <p14:tracePt t="37310" x="2917825" y="4713288"/>
          <p14:tracePt t="37316" x="2905125" y="4713288"/>
          <p14:tracePt t="37317" x="2905125" y="4700588"/>
          <p14:tracePt t="37320" x="2897188" y="4700588"/>
          <p14:tracePt t="37326" x="2884488" y="4700588"/>
          <p14:tracePt t="37331" x="2884488" y="4692650"/>
          <p14:tracePt t="37332" x="2874963" y="4692650"/>
          <p14:tracePt t="37338" x="2862263" y="4692650"/>
          <p14:tracePt t="37343" x="2854325" y="4692650"/>
          <p14:tracePt t="37350" x="2841625" y="4679950"/>
          <p14:tracePt t="37356" x="2833688" y="4679950"/>
          <p14:tracePt t="37362" x="2833688" y="4672013"/>
          <p14:tracePt t="37364" x="2820988" y="4672013"/>
          <p14:tracePt t="37371" x="2811463" y="4672013"/>
          <p14:tracePt t="37379" x="2811463" y="4657725"/>
          <p14:tracePt t="37380" x="2798763" y="4657725"/>
          <p14:tracePt t="37389" x="2790825" y="4657725"/>
          <p14:tracePt t="37391" x="2790825" y="4649788"/>
          <p14:tracePt t="37397" x="2778125" y="4649788"/>
          <p14:tracePt t="37401" x="2778125" y="4637088"/>
          <p14:tracePt t="37407" x="2768600" y="4637088"/>
          <p14:tracePt t="37413" x="2768600" y="4629150"/>
          <p14:tracePt t="37414" x="2755900" y="4629150"/>
          <p14:tracePt t="37423" x="2747963" y="4629150"/>
          <p14:tracePt t="37424" x="2747963" y="4616450"/>
          <p14:tracePt t="37433" x="2735263" y="4616450"/>
          <p14:tracePt t="37434" x="2735263" y="4606925"/>
          <p14:tracePt t="37440" x="2727325" y="4606925"/>
          <p14:tracePt t="37445" x="2727325" y="4594225"/>
          <p14:tracePt t="37449" x="2714625" y="4594225"/>
          <p14:tracePt t="37454" x="2714625" y="4586288"/>
          <p14:tracePt t="37459" x="2705100" y="4586288"/>
          <p14:tracePt t="37467" x="2692400" y="4573588"/>
          <p14:tracePt t="37477" x="2684463" y="4565650"/>
          <p14:tracePt t="37486" x="2684463" y="4551363"/>
          <p14:tracePt t="37488" x="2671763" y="4551363"/>
          <p14:tracePt t="37494" x="2671763" y="4543425"/>
          <p14:tracePt t="37499" x="2662238" y="4543425"/>
          <p14:tracePt t="37503" x="2662238" y="4530725"/>
          <p14:tracePt t="37511" x="2649538" y="4522788"/>
          <p14:tracePt t="37518" x="2641600" y="4522788"/>
          <p14:tracePt t="37519" x="2641600" y="4510088"/>
          <p14:tracePt t="37524" x="2641600" y="4500563"/>
          <p14:tracePt t="37526" x="2628900" y="4500563"/>
          <p14:tracePt t="37529" x="2628900" y="4487863"/>
          <p14:tracePt t="37535" x="2620963" y="4487863"/>
          <p14:tracePt t="37536" x="2620963" y="4479925"/>
          <p14:tracePt t="37549" x="2608263" y="4467225"/>
          <p14:tracePt t="37556" x="2608263" y="4459288"/>
          <p14:tracePt t="37560" x="2598738" y="4459288"/>
          <p14:tracePt t="37565" x="2598738" y="4445000"/>
          <p14:tracePt t="37570" x="2586038" y="4445000"/>
          <p14:tracePt t="37575" x="2586038" y="4437063"/>
          <p14:tracePt t="37582" x="2578100" y="4437063"/>
          <p14:tracePt t="37586" x="2578100" y="4424363"/>
          <p14:tracePt t="37593" x="2565400" y="4416425"/>
          <p14:tracePt t="37602" x="2555875" y="4403725"/>
          <p14:tracePt t="37614" x="2543175" y="4394200"/>
          <p14:tracePt t="37622" x="2535238" y="4381500"/>
          <p14:tracePt t="37633" x="2522538" y="4373563"/>
          <p14:tracePt t="37642" x="2522538" y="4360863"/>
          <p14:tracePt t="37647" x="2514600" y="4360863"/>
          <p14:tracePt t="37652" x="2514600" y="4352925"/>
          <p14:tracePt t="37655" x="2501900" y="4352925"/>
          <p14:tracePt t="37662" x="2501900" y="4338638"/>
          <p14:tracePt t="37669" x="2492375" y="4338638"/>
          <p14:tracePt t="37673" x="2492375" y="4330700"/>
          <p14:tracePt t="37682" x="2479675" y="4318000"/>
          <p14:tracePt t="37694" x="2471738" y="4318000"/>
          <p14:tracePt t="37696" x="2471738" y="4310063"/>
          <p14:tracePt t="37702" x="2471738" y="4297363"/>
          <p14:tracePt t="37708" x="2459038" y="4297363"/>
          <p14:tracePt t="37718" x="2459038" y="4287838"/>
          <p14:tracePt t="37719" x="2451100" y="4275138"/>
          <p14:tracePt t="37728" x="2451100" y="4267200"/>
          <p14:tracePt t="37735" x="2436813" y="4254500"/>
          <p14:tracePt t="37742" x="2436813" y="4246563"/>
          <p14:tracePt t="37745" x="2428875" y="4246563"/>
          <p14:tracePt t="37751" x="2428875" y="4233863"/>
          <p14:tracePt t="37759" x="2416175" y="4233863"/>
          <p14:tracePt t="37760" x="2416175" y="4224338"/>
          <p14:tracePt t="37767" x="2416175" y="4211638"/>
          <p14:tracePt t="37776" x="2408238" y="4203700"/>
          <p14:tracePt t="37782" x="2408238" y="4191000"/>
          <p14:tracePt t="37786" x="2408238" y="4181475"/>
          <p14:tracePt t="37791" x="2408238" y="4168775"/>
          <p14:tracePt t="37793" x="2395538" y="4160838"/>
          <p14:tracePt t="37796" x="2395538" y="4148138"/>
          <p14:tracePt t="37802" x="2395538" y="4140200"/>
          <p14:tracePt t="37805" x="2395538" y="4127500"/>
          <p14:tracePt t="37809" x="2395538" y="4117975"/>
          <p14:tracePt t="37818" x="2395538" y="4097338"/>
          <p14:tracePt t="37825" x="2386013" y="4075113"/>
          <p14:tracePt t="37828" x="2386013" y="4062413"/>
          <p14:tracePt t="37835" x="2386013" y="4054475"/>
          <p14:tracePt t="37840" x="2386013" y="4041775"/>
          <p14:tracePt t="37848" x="2386013" y="4033838"/>
          <p14:tracePt t="37857" x="2386013" y="4021138"/>
          <p14:tracePt t="37874" x="2386013" y="4011613"/>
          <p14:tracePt t="37886" x="2386013" y="3998913"/>
          <p14:tracePt t="37896" x="2386013" y="3990975"/>
          <p14:tracePt t="37901" x="2386013" y="3978275"/>
          <p14:tracePt t="37907" x="2386013" y="3968750"/>
          <p14:tracePt t="37916" x="2386013" y="3956050"/>
          <p14:tracePt t="37920" x="2386013" y="3948113"/>
          <p14:tracePt t="37924" x="2386013" y="3935413"/>
          <p14:tracePt t="37928" x="2386013" y="3927475"/>
          <p14:tracePt t="37935" x="2386013" y="3914775"/>
          <p14:tracePt t="37938" x="2386013" y="3905250"/>
          <p14:tracePt t="37945" x="2386013" y="3892550"/>
          <p14:tracePt t="37954" x="2386013" y="3884613"/>
          <p14:tracePt t="37959" x="2395538" y="3871913"/>
          <p14:tracePt t="37969" x="2395538" y="3862388"/>
          <p14:tracePt t="37978" x="2395538" y="3849688"/>
          <p14:tracePt t="37984" x="2403475" y="3849688"/>
          <p14:tracePt t="37989" x="2403475" y="3841750"/>
          <p14:tracePt t="37999" x="2403475" y="3829050"/>
          <p14:tracePt t="38009" x="2416175" y="3829050"/>
          <p14:tracePt t="38025" x="2416175" y="3821113"/>
          <p14:tracePt t="38045" x="2416175" y="3808413"/>
          <p14:tracePt t="38046" x="2424113" y="3808413"/>
          <p14:tracePt t="38055" x="2424113" y="3798888"/>
          <p14:tracePt t="38057" x="2436813" y="3798888"/>
          <p14:tracePt t="38060" x="2436813" y="3786188"/>
          <p14:tracePt t="38079" x="2466975" y="3743325"/>
          <p14:tracePt t="38083" x="2479675" y="3735388"/>
          <p14:tracePt t="38086" x="2479675" y="3722688"/>
          <p14:tracePt t="38090" x="2489200" y="3722688"/>
          <p14:tracePt t="38091" x="2489200" y="3714750"/>
          <p14:tracePt t="38095" x="2501900" y="3702050"/>
          <p14:tracePt t="38100" x="2509838" y="3692525"/>
          <p14:tracePt t="38104" x="2509838" y="3679825"/>
          <p14:tracePt t="38106" x="2522538" y="3679825"/>
          <p14:tracePt t="38112" x="2530475" y="3671888"/>
          <p14:tracePt t="38116" x="2530475" y="3659188"/>
          <p14:tracePt t="38120" x="2543175" y="3659188"/>
          <p14:tracePt t="38131" x="2543175" y="3649663"/>
          <p14:tracePt t="38132" x="2552700" y="3649663"/>
          <p14:tracePt t="38140" x="2552700" y="3636963"/>
          <p14:tracePt t="38147" x="2565400" y="3636963"/>
          <p14:tracePt t="38162" x="2573338" y="3636963"/>
          <p14:tracePt t="38169" x="2573338" y="3629025"/>
          <p14:tracePt t="38175" x="2586038" y="3629025"/>
          <p14:tracePt t="38180" x="2586038" y="3616325"/>
          <p14:tracePt t="38183" x="2595563" y="3616325"/>
          <p14:tracePt t="38190" x="2595563" y="3608388"/>
          <p14:tracePt t="38192" x="2608263" y="3608388"/>
          <p14:tracePt t="38199" x="2616200" y="3595688"/>
          <p14:tracePt t="38208" x="2628900" y="3595688"/>
          <p14:tracePt t="38209" x="2628900" y="3586163"/>
          <p14:tracePt t="38214" x="2636838" y="3586163"/>
          <p14:tracePt t="38220" x="2636838" y="3573463"/>
          <p14:tracePt t="38226" x="2649538" y="3573463"/>
          <p14:tracePt t="38238" x="2649538" y="3565525"/>
          <p14:tracePt t="38247" x="2659063" y="3565525"/>
          <p14:tracePt t="38287" x="2671763" y="3565525"/>
          <p14:tracePt t="38297" x="2679700" y="3565525"/>
          <p14:tracePt t="38309" x="2692400" y="3565525"/>
          <p14:tracePt t="38312" x="2692400" y="3552825"/>
          <p14:tracePt t="38317" x="2701925" y="3552825"/>
          <p14:tracePt t="38351" x="2714625" y="3552825"/>
          <p14:tracePt t="38360" x="2722563" y="3552825"/>
          <p14:tracePt t="38370" x="2735263" y="3552825"/>
          <p14:tracePt t="38376" x="2743200" y="3552825"/>
          <p14:tracePt t="38382" x="2755900" y="3543300"/>
          <p14:tracePt t="38387" x="2765425" y="3543300"/>
          <p14:tracePt t="38396" x="2778125" y="3543300"/>
          <p14:tracePt t="38402" x="2786063" y="3543300"/>
          <p14:tracePt t="38404" x="2786063" y="3530600"/>
          <p14:tracePt t="38414" x="2798763" y="3530600"/>
          <p14:tracePt t="38421" x="2808288" y="3530600"/>
          <p14:tracePt t="38438" x="2820988" y="3530600"/>
          <p14:tracePt t="38454" x="2828925" y="3530600"/>
          <p14:tracePt t="38462" x="2841625" y="3530600"/>
          <p14:tracePt t="38467" x="2841625" y="3540125"/>
          <p14:tracePt t="38472" x="2849563" y="3540125"/>
          <p14:tracePt t="38480" x="2862263" y="3540125"/>
          <p14:tracePt t="38484" x="2871788" y="3540125"/>
          <p14:tracePt t="38490" x="2871788" y="3552825"/>
          <p14:tracePt t="38491" x="2884488" y="3552825"/>
          <p14:tracePt t="38499" x="2892425" y="3552825"/>
          <p14:tracePt t="38507" x="2905125" y="3552825"/>
          <p14:tracePt t="38510" x="2905125" y="3560763"/>
          <p14:tracePt t="38515" x="2914650" y="3560763"/>
          <p14:tracePt t="38529" x="2927350" y="3560763"/>
          <p14:tracePt t="38553" x="2927350" y="3573463"/>
          <p14:tracePt t="38573" x="2935288" y="3573463"/>
          <p14:tracePt t="38579" x="2935288" y="3581400"/>
          <p14:tracePt t="38586" x="2947988" y="3581400"/>
          <p14:tracePt t="38590" x="2947988" y="3595688"/>
          <p14:tracePt t="38597" x="2955925" y="3595688"/>
          <p14:tracePt t="38598" x="2955925" y="3603625"/>
          <p14:tracePt t="38604" x="2968625" y="3603625"/>
          <p14:tracePt t="38607" x="2968625" y="3616325"/>
          <p14:tracePt t="38613" x="2968625" y="3624263"/>
          <p14:tracePt t="38617" x="2978150" y="3624263"/>
          <p14:tracePt t="38622" x="2978150" y="3636963"/>
          <p14:tracePt t="38628" x="2990850" y="3636963"/>
          <p14:tracePt t="38630" x="2990850" y="3646488"/>
          <p14:tracePt t="38638" x="2998788" y="3646488"/>
          <p14:tracePt t="38640" x="2998788" y="3659188"/>
          <p14:tracePt t="38651" x="2998788" y="3667125"/>
          <p14:tracePt t="38656" x="3011488" y="3667125"/>
          <p14:tracePt t="38659" x="3011488" y="3679825"/>
          <p14:tracePt t="38667" x="3021013" y="3687763"/>
          <p14:tracePt t="38673" x="3021013" y="3702050"/>
          <p14:tracePt t="38678" x="3033713" y="3709988"/>
          <p14:tracePt t="38683" x="3033713" y="3722688"/>
          <p14:tracePt t="38686" x="3041650" y="3722688"/>
          <p14:tracePt t="38688" x="3041650" y="3730625"/>
          <p14:tracePt t="38694" x="3041650" y="3743325"/>
          <p14:tracePt t="38695" x="3054350" y="3743325"/>
          <p14:tracePt t="38699" x="3054350" y="3752850"/>
          <p14:tracePt t="38703" x="3062288" y="3752850"/>
          <p14:tracePt t="38705" x="3062288" y="3765550"/>
          <p14:tracePt t="38711" x="3062288" y="3773488"/>
          <p14:tracePt t="38715" x="3074988" y="3773488"/>
          <p14:tracePt t="38716" x="3074988" y="3786188"/>
          <p14:tracePt t="38724" x="3074988" y="3794125"/>
          <p14:tracePt t="38728" x="3084513" y="3794125"/>
          <p14:tracePt t="38735" x="3084513" y="3808413"/>
          <p14:tracePt t="38780" x="3084513" y="3816350"/>
          <p14:tracePt t="38789" x="3097213" y="3816350"/>
          <p14:tracePt t="38795" x="3097213" y="3829050"/>
          <p14:tracePt t="38803" x="3097213" y="3836988"/>
          <p14:tracePt t="38804" x="3105150" y="3836988"/>
          <p14:tracePt t="38815" x="3105150" y="3849688"/>
          <p14:tracePt t="39087" x="3105150" y="3859213"/>
          <p14:tracePt t="39094" x="3105150" y="3871913"/>
          <p14:tracePt t="39101" x="3105150" y="3879850"/>
          <p14:tracePt t="39106" x="3105150" y="3892550"/>
          <p14:tracePt t="39112" x="3105150" y="3900488"/>
          <p14:tracePt t="39118" x="3105150" y="3914775"/>
          <p14:tracePt t="39130" x="3105150" y="3922713"/>
          <p14:tracePt t="39333" x="3097213" y="3935413"/>
          <p14:tracePt t="39342" x="3087688" y="3943350"/>
          <p14:tracePt t="39352" x="3074988" y="3956050"/>
          <p14:tracePt t="39359" x="3067050" y="3965575"/>
          <p14:tracePt t="39365" x="3054350" y="3965575"/>
          <p14:tracePt t="39366" x="3054350" y="3978275"/>
          <p14:tracePt t="39373" x="3054350" y="3986213"/>
          <p14:tracePt t="39375" x="3046413" y="3986213"/>
          <p14:tracePt t="39385" x="3046413" y="3998913"/>
          <p14:tracePt t="39386" x="3033713" y="3998913"/>
          <p14:tracePt t="39399" x="3033713" y="4006850"/>
          <p14:tracePt t="39405" x="3024188" y="4006850"/>
          <p14:tracePt t="39412" x="3024188" y="4021138"/>
          <p14:tracePt t="39419" x="3011488" y="4021138"/>
          <p14:tracePt t="39431" x="3011488" y="4029075"/>
          <p14:tracePt t="39453" x="3003550" y="4029075"/>
          <p14:tracePt t="39484" x="2990850" y="4029075"/>
          <p14:tracePt t="39529" x="2990850" y="4041775"/>
          <p14:tracePt t="39532" x="2981325" y="4041775"/>
          <p14:tracePt t="39548" x="2968625" y="4041775"/>
          <p14:tracePt t="39558" x="2960688" y="4041775"/>
          <p14:tracePt t="39564" x="2947988" y="4041775"/>
          <p14:tracePt t="39570" x="2940050" y="4049713"/>
          <p14:tracePt t="39574" x="2927350" y="4049713"/>
          <p14:tracePt t="39579" x="2917825" y="4049713"/>
          <p14:tracePt t="39581" x="2905125" y="4049713"/>
          <p14:tracePt t="39582" x="2905125" y="4062413"/>
          <p14:tracePt t="39585" x="2897188" y="4062413"/>
          <p14:tracePt t="39589" x="2884488" y="4062413"/>
          <p14:tracePt t="39592" x="2874963" y="4062413"/>
          <p14:tracePt t="39596" x="2862263" y="4062413"/>
          <p14:tracePt t="39599" x="2854325" y="4071938"/>
          <p14:tracePt t="39604" x="2841625" y="4071938"/>
          <p14:tracePt t="39608" x="2833688" y="4071938"/>
          <p14:tracePt t="39613" x="2820988" y="4071938"/>
          <p14:tracePt t="39618" x="2811463" y="4071938"/>
          <p14:tracePt t="39624" x="2798763" y="4071938"/>
          <p14:tracePt t="39629" x="2790825" y="4071938"/>
          <p14:tracePt t="39635" x="2778125" y="4071938"/>
          <p14:tracePt t="39641" x="2768600" y="4071938"/>
          <p14:tracePt t="39647" x="2755900" y="4071938"/>
          <p14:tracePt t="39649" x="2755900" y="4084638"/>
          <p14:tracePt t="39654" x="2747963" y="4084638"/>
          <p14:tracePt t="39660" x="2735263" y="4084638"/>
          <p14:tracePt t="39666" x="2727325" y="4084638"/>
          <p14:tracePt t="39670" x="2714625" y="4084638"/>
          <p14:tracePt t="39675" x="2705100" y="4092575"/>
          <p14:tracePt t="39680" x="2692400" y="4092575"/>
          <p14:tracePt t="39684" x="2684463" y="4092575"/>
          <p14:tracePt t="39688" x="2671763" y="4092575"/>
          <p14:tracePt t="39692" x="2662238" y="4092575"/>
          <p14:tracePt t="39697" x="2649538" y="4092575"/>
          <p14:tracePt t="39701" x="2641600" y="4092575"/>
          <p14:tracePt t="39707" x="2628900" y="4092575"/>
          <p14:tracePt t="39713" x="2620963" y="4092575"/>
          <p14:tracePt t="39719" x="2608263" y="4092575"/>
          <p14:tracePt t="39725" x="2598738" y="4092575"/>
          <p14:tracePt t="39729" x="2598738" y="4084638"/>
          <p14:tracePt t="39730" x="2586038" y="4084638"/>
          <p14:tracePt t="39734" x="2578100" y="4075113"/>
          <p14:tracePt t="39740" x="2565400" y="4062413"/>
          <p14:tracePt t="39744" x="2555875" y="4062413"/>
          <p14:tracePt t="39749" x="2543175" y="4054475"/>
          <p14:tracePt t="39751" x="2543175" y="4041775"/>
          <p14:tracePt t="39754" x="2535238" y="4041775"/>
          <p14:tracePt t="39756" x="2535238" y="4033838"/>
          <p14:tracePt t="39761" x="2522538" y="4033838"/>
          <p14:tracePt t="39765" x="2522538" y="4021138"/>
          <p14:tracePt t="39770" x="2514600" y="4021138"/>
          <p14:tracePt t="39774" x="2514600" y="4011613"/>
          <p14:tracePt t="39787" x="2501900" y="4011613"/>
          <p14:tracePt t="39802" x="2501900" y="3998913"/>
          <p14:tracePt t="39888" x="2492375" y="3998913"/>
          <p14:tracePt t="39894" x="2492375" y="3990975"/>
          <p14:tracePt t="40240" x="2492375" y="3978275"/>
          <p14:tracePt t="40245" x="2492375" y="3968750"/>
          <p14:tracePt t="40250" x="2479675" y="3956050"/>
          <p14:tracePt t="40255" x="2479675" y="3948113"/>
          <p14:tracePt t="40270" x="2479675" y="3935413"/>
          <p14:tracePt t="40391" x="2479675" y="3927475"/>
          <p14:tracePt t="40513" x="2479675" y="3914775"/>
          <p14:tracePt t="40518" x="2479675" y="3905250"/>
          <p14:tracePt t="40525" x="2471738" y="3905250"/>
          <p14:tracePt t="40528" x="2471738" y="3892550"/>
          <p14:tracePt t="40537" x="2471738" y="3884613"/>
          <p14:tracePt t="40564" x="2471738" y="3871913"/>
          <p14:tracePt t="40593" x="2471738" y="3862388"/>
          <p14:tracePt t="40609" x="2471738" y="3849688"/>
          <p14:tracePt t="40631" x="2471738" y="3841750"/>
          <p14:tracePt t="40730" x="2471738" y="3829050"/>
          <p14:tracePt t="40739" x="2471738" y="3821113"/>
          <p14:tracePt t="40751" x="2459038" y="3821113"/>
          <p14:tracePt t="40754" x="2459038" y="3808413"/>
          <p14:tracePt t="40770" x="2459038" y="3798888"/>
          <p14:tracePt t="40798" x="2459038" y="3786188"/>
          <p14:tracePt t="40820" x="2459038" y="3778250"/>
          <p14:tracePt t="41214" x="2459038" y="3765550"/>
          <p14:tracePt t="41221" x="2459038" y="3756025"/>
          <p14:tracePt t="41229" x="2459038" y="3743325"/>
          <p14:tracePt t="41235" x="2459038" y="3735388"/>
          <p14:tracePt t="41243" x="2466975" y="3735388"/>
          <p14:tracePt t="41245" x="2466975" y="3722688"/>
          <p14:tracePt t="41252" x="2466975" y="3714750"/>
          <p14:tracePt t="41266" x="2479675" y="3714750"/>
          <p14:tracePt t="41269" x="2479675" y="3702050"/>
          <p14:tracePt t="41351" x="2479675" y="3692525"/>
          <p14:tracePt t="41372" x="2479675" y="3679825"/>
          <p14:tracePt t="41374" x="2489200" y="3679825"/>
          <p14:tracePt t="41382" x="2489200" y="3671888"/>
          <p14:tracePt t="41392" x="2489200" y="3659188"/>
          <p14:tracePt t="41398" x="2501900" y="3659188"/>
          <p14:tracePt t="41404" x="2501900" y="3649663"/>
          <p14:tracePt t="41668" x="2501900" y="3636963"/>
          <p14:tracePt t="41672" x="2509838" y="3636963"/>
          <p14:tracePt t="41683" x="2509838" y="3629025"/>
          <p14:tracePt t="41690" x="2522538" y="3629025"/>
          <p14:tracePt t="41698" x="2522538" y="3616325"/>
          <p14:tracePt t="41714" x="2530475" y="3616325"/>
          <p14:tracePt t="41757" x="2543175" y="3616325"/>
          <p14:tracePt t="41775" x="2552700" y="3616325"/>
          <p14:tracePt t="41835" x="2565400" y="3616325"/>
          <p14:tracePt t="41868" x="2573338" y="3616325"/>
          <p14:tracePt t="41911" x="2586038" y="3616325"/>
          <p14:tracePt t="41949" x="2595563" y="3616325"/>
          <p14:tracePt t="41964" x="2595563" y="3608388"/>
          <p14:tracePt t="41975" x="2608263" y="3608388"/>
          <p14:tracePt t="42064" x="2616200" y="3608388"/>
          <p14:tracePt t="42087" x="2628900" y="3608388"/>
          <p14:tracePt t="42099" x="2628900" y="3595688"/>
          <p14:tracePt t="42102" x="2636838" y="3595688"/>
          <p14:tracePt t="42118" x="2649538" y="3595688"/>
          <p14:tracePt t="42130" x="2659063" y="3595688"/>
          <p14:tracePt t="42181" x="2671763" y="3595688"/>
          <p14:tracePt t="42200" x="2679700" y="3595688"/>
          <p14:tracePt t="42203" x="2679700" y="3586163"/>
          <p14:tracePt t="42217" x="2692400" y="3573463"/>
          <p14:tracePt t="42222" x="2701925" y="3573463"/>
          <p14:tracePt t="42227" x="2714625" y="3565525"/>
          <p14:tracePt t="42235" x="2722563" y="3565525"/>
          <p14:tracePt t="42248" x="2735263" y="3565525"/>
          <p14:tracePt t="42249" x="2735263" y="3552825"/>
          <p14:tracePt t="42272" x="2743200" y="3552825"/>
          <p14:tracePt t="42320" x="2755900" y="3552825"/>
          <p14:tracePt t="42329" x="2765425" y="3552825"/>
          <p14:tracePt t="42340" x="2778125" y="3543300"/>
          <p14:tracePt t="42348" x="2786063" y="3543300"/>
          <p14:tracePt t="42360" x="2798763" y="3530600"/>
          <p14:tracePt t="42370" x="2808288" y="3530600"/>
          <p14:tracePt t="42390" x="2820988" y="3530600"/>
          <p14:tracePt t="42427" x="2828925" y="3530600"/>
          <p14:tracePt t="42448" x="2841625" y="3530600"/>
          <p14:tracePt t="42453" x="2849563" y="3540125"/>
          <p14:tracePt t="42458" x="2862263" y="3540125"/>
          <p14:tracePt t="42459" x="2862263" y="3552825"/>
          <p14:tracePt t="42461" x="2871788" y="3552825"/>
          <p14:tracePt t="42464" x="2871788" y="3560763"/>
          <p14:tracePt t="42465" x="2884488" y="3560763"/>
          <p14:tracePt t="42468" x="2892425" y="3560763"/>
          <p14:tracePt t="42469" x="2892425" y="3573463"/>
          <p14:tracePt t="42473" x="2905125" y="3573463"/>
          <p14:tracePt t="42475" x="2914650" y="3581400"/>
          <p14:tracePt t="42480" x="2927350" y="3595688"/>
          <p14:tracePt t="42484" x="2935288" y="3595688"/>
          <p14:tracePt t="42486" x="2935288" y="3603625"/>
          <p14:tracePt t="42490" x="2947988" y="3603625"/>
          <p14:tracePt t="42494" x="2947988" y="3616325"/>
          <p14:tracePt t="42495" x="2955925" y="3616325"/>
          <p14:tracePt t="42505" x="2955925" y="3624263"/>
          <p14:tracePt t="42510" x="2968625" y="3624263"/>
          <p14:tracePt t="42530" x="2978150" y="3624263"/>
          <p14:tracePt t="42533" x="2978150" y="3636963"/>
          <p14:tracePt t="42540" x="2990850" y="3636963"/>
          <p14:tracePt t="42541" x="2990850" y="3646488"/>
          <p14:tracePt t="42547" x="2998788" y="3646488"/>
          <p14:tracePt t="42550" x="2998788" y="3659188"/>
          <p14:tracePt t="42554" x="3011488" y="3667125"/>
          <p14:tracePt t="42560" x="3021013" y="3679825"/>
          <p14:tracePt t="42565" x="3021013" y="3687763"/>
          <p14:tracePt t="42566" x="3033713" y="3687763"/>
          <p14:tracePt t="42572" x="3041650" y="3702050"/>
          <p14:tracePt t="42578" x="3054350" y="3709988"/>
          <p14:tracePt t="42583" x="3062288" y="3709988"/>
          <p14:tracePt t="42585" x="3062288" y="3722688"/>
          <p14:tracePt t="42590" x="3074988" y="3722688"/>
          <p14:tracePt t="42593" x="3074988" y="3730625"/>
          <p14:tracePt t="42600" x="3084513" y="3730625"/>
          <p14:tracePt t="42610" x="3084513" y="3743325"/>
          <p14:tracePt t="42658" x="3097213" y="3743325"/>
          <p14:tracePt t="42667" x="3097213" y="3752850"/>
          <p14:tracePt t="42676" x="3097213" y="3765550"/>
          <p14:tracePt t="42679" x="3105150" y="3765550"/>
          <p14:tracePt t="42680" x="3105150" y="3773488"/>
          <p14:tracePt t="42688" x="3117850" y="3773488"/>
          <p14:tracePt t="42690" x="3117850" y="3786188"/>
          <p14:tracePt t="42695" x="3117850" y="3794125"/>
          <p14:tracePt t="42699" x="3127375" y="3808413"/>
          <p14:tracePt t="42706" x="3127375" y="3816350"/>
          <p14:tracePt t="42708" x="3140075" y="3816350"/>
          <p14:tracePt t="42713" x="3140075" y="3829050"/>
          <p14:tracePt t="42717" x="3140075" y="3836988"/>
          <p14:tracePt t="42720" x="3148013" y="3836988"/>
          <p14:tracePt t="42723" x="3148013" y="3849688"/>
          <p14:tracePt t="42732" x="3148013" y="3859213"/>
          <p14:tracePt t="42740" x="3160713" y="3871913"/>
          <p14:tracePt t="42754" x="3160713" y="3879850"/>
          <p14:tracePt t="42765" x="3160713" y="3892550"/>
          <p14:tracePt t="42787" x="3160713" y="3900488"/>
          <p14:tracePt t="42796" x="3160713" y="3914775"/>
          <p14:tracePt t="42802" x="3160713" y="3922713"/>
          <p14:tracePt t="42806" x="3160713" y="3935413"/>
          <p14:tracePt t="42812" x="3160713" y="3943350"/>
          <p14:tracePt t="42816" x="3160713" y="3956050"/>
          <p14:tracePt t="42823" x="3160713" y="3965575"/>
          <p14:tracePt t="42829" x="3160713" y="3978275"/>
          <p14:tracePt t="42838" x="3160713" y="3986213"/>
          <p14:tracePt t="42849" x="3160713" y="3998913"/>
          <p14:tracePt t="42923" x="3160713" y="4006850"/>
          <p14:tracePt t="42937" x="3160713" y="4021138"/>
          <p14:tracePt t="42945" x="3160713" y="4029075"/>
          <p14:tracePt t="42948" x="3152775" y="4029075"/>
          <p14:tracePt t="42952" x="3152775" y="4041775"/>
          <p14:tracePt t="42956" x="3140075" y="4041775"/>
          <p14:tracePt t="42958" x="3140075" y="4049713"/>
          <p14:tracePt t="42962" x="3130550" y="4049713"/>
          <p14:tracePt t="42965" x="3130550" y="4062413"/>
          <p14:tracePt t="42968" x="3117850" y="4062413"/>
          <p14:tracePt t="42972" x="3109913" y="4071938"/>
          <p14:tracePt t="42978" x="3097213" y="4071938"/>
          <p14:tracePt t="42982" x="3097213" y="4084638"/>
          <p14:tracePt t="42984" x="3087688" y="4084638"/>
          <p14:tracePt t="42990" x="3074988" y="4084638"/>
          <p14:tracePt t="42998" x="3067050" y="4092575"/>
          <p14:tracePt t="43006" x="3054350" y="4092575"/>
          <p14:tracePt t="43015" x="3046413" y="4092575"/>
          <p14:tracePt t="43027" x="3033713" y="4092575"/>
          <p14:tracePt t="43032" x="3033713" y="4105275"/>
          <p14:tracePt t="43047" x="3024188" y="4105275"/>
          <p14:tracePt t="43074" x="3024188" y="4113213"/>
          <p14:tracePt t="43079" x="3011488" y="4113213"/>
          <p14:tracePt t="43097" x="3003550" y="4113213"/>
          <p14:tracePt t="43108" x="3003550" y="4127500"/>
          <p14:tracePt t="43117" x="2990850" y="4127500"/>
          <p14:tracePt t="43168" x="2981325" y="4127500"/>
          <p14:tracePt t="43226" x="2968625" y="4127500"/>
          <p14:tracePt t="43230" x="2968625" y="4135438"/>
          <p14:tracePt t="43238" x="2960688" y="4135438"/>
          <p14:tracePt t="43245" x="2947988" y="4135438"/>
          <p14:tracePt t="43249" x="2947988" y="4148138"/>
          <p14:tracePt t="43253" x="2940050" y="4148138"/>
          <p14:tracePt t="43260" x="2927350" y="4148138"/>
          <p14:tracePt t="43263" x="2927350" y="4156075"/>
          <p14:tracePt t="43270" x="2917825" y="4156075"/>
          <p14:tracePt t="44101" x="2917825" y="4168775"/>
          <p14:tracePt t="44105" x="2905125" y="4168775"/>
          <p14:tracePt t="44182" x="2897188" y="4168775"/>
          <p14:tracePt t="44196" x="2884488" y="4168775"/>
          <p14:tracePt t="44205" x="2874963" y="4168775"/>
          <p14:tracePt t="44215" x="2862263" y="4168775"/>
          <p14:tracePt t="44232" x="2854325" y="4168775"/>
          <p14:tracePt t="44264" x="2841625" y="4168775"/>
          <p14:tracePt t="44318" x="2833688" y="4168775"/>
          <p14:tracePt t="44320" x="2833688" y="4178300"/>
          <p14:tracePt t="44335" x="2820988" y="4178300"/>
          <p14:tracePt t="44359" x="2811463" y="4191000"/>
          <p14:tracePt t="44376" x="2798763" y="4191000"/>
          <p14:tracePt t="44398" x="2790825" y="4191000"/>
          <p14:tracePt t="44409" x="2790825" y="4198938"/>
          <p14:tracePt t="44414" x="2778125" y="4198938"/>
          <p14:tracePt t="44552" x="2768600" y="4198938"/>
          <p14:tracePt t="44664" x="2755900" y="4198938"/>
          <p14:tracePt t="44684" x="2747963" y="4198938"/>
          <p14:tracePt t="44697" x="2735263" y="4198938"/>
          <p14:tracePt t="44707" x="2727325" y="4198938"/>
          <p14:tracePt t="44715" x="2714625" y="4198938"/>
          <p14:tracePt t="44723" x="2705100" y="4198938"/>
          <p14:tracePt t="44731" x="2692400" y="4198938"/>
          <p14:tracePt t="44740" x="2684463" y="4198938"/>
          <p14:tracePt t="44746" x="2671763" y="4198938"/>
          <p14:tracePt t="44757" x="2662238" y="4198938"/>
          <p14:tracePt t="44764" x="2649538" y="4198938"/>
          <p14:tracePt t="44771" x="2641600" y="4191000"/>
          <p14:tracePt t="44780" x="2628900" y="4191000"/>
          <p14:tracePt t="44786" x="2628900" y="4181475"/>
          <p14:tracePt t="44789" x="2620963" y="4181475"/>
          <p14:tracePt t="44798" x="2608263" y="4181475"/>
          <p14:tracePt t="44812" x="2598738" y="4168775"/>
          <p14:tracePt t="44824" x="2586038" y="4168775"/>
          <p14:tracePt t="44835" x="2586038" y="4160838"/>
          <p14:tracePt t="44840" x="2578100" y="4160838"/>
          <p14:tracePt t="44848" x="2565400" y="4148138"/>
          <p14:tracePt t="44856" x="2555875" y="4140200"/>
          <p14:tracePt t="44863" x="2543175" y="4127500"/>
          <p14:tracePt t="44868" x="2543175" y="4117975"/>
          <p14:tracePt t="44871" x="2535238" y="4117975"/>
          <p14:tracePt t="44875" x="2535238" y="4105275"/>
          <p14:tracePt t="44882" x="2522538" y="4105275"/>
          <p14:tracePt t="44887" x="2522538" y="4097338"/>
          <p14:tracePt t="44891" x="2522538" y="4084638"/>
          <p14:tracePt t="44893" x="2514600" y="4084638"/>
          <p14:tracePt t="44904" x="2514600" y="4075113"/>
          <p14:tracePt t="44915" x="2501900" y="4075113"/>
          <p14:tracePt t="45056" x="2501900" y="4062413"/>
          <p14:tracePt t="45085" x="2492375" y="4062413"/>
          <p14:tracePt t="45093" x="2492375" y="4054475"/>
          <p14:tracePt t="45186" x="2479675" y="4041775"/>
          <p14:tracePt t="45223" x="2471738" y="4041775"/>
          <p14:tracePt t="45252" x="2471738" y="4033838"/>
          <p14:tracePt t="45283" x="2471738" y="4021138"/>
          <p14:tracePt t="45285" x="2459038" y="4021138"/>
          <p14:tracePt t="45297" x="2451100" y="4011613"/>
          <p14:tracePt t="45309" x="2451100" y="3998913"/>
          <p14:tracePt t="45315" x="2436813" y="3998913"/>
          <p14:tracePt t="45319" x="2436813" y="3990975"/>
          <p14:tracePt t="45325" x="2428875" y="3990975"/>
          <p14:tracePt t="45330" x="2428875" y="3978275"/>
          <p14:tracePt t="45347" x="2428875" y="3968750"/>
          <p14:tracePt t="45358" x="2416175" y="3968750"/>
          <p14:tracePt t="45460" x="2416175" y="3956050"/>
          <p14:tracePt t="45476" x="2408238" y="3956050"/>
          <p14:tracePt t="45485" x="2408238" y="3948113"/>
          <p14:tracePt t="45770" x="2408238" y="3935413"/>
          <p14:tracePt t="45780" x="2408238" y="3927475"/>
          <p14:tracePt t="45786" x="2408238" y="3914775"/>
          <p14:tracePt t="45792" x="2408238" y="3905250"/>
          <p14:tracePt t="45803" x="2408238" y="3892550"/>
          <p14:tracePt t="45815" x="2408238" y="3884613"/>
          <p14:tracePt t="45948" x="2408238" y="3871913"/>
          <p14:tracePt t="45954" x="2416175" y="3871913"/>
          <p14:tracePt t="45965" x="2416175" y="3862388"/>
          <p14:tracePt t="45981" x="2424113" y="3862388"/>
          <p14:tracePt t="45989" x="2424113" y="3849688"/>
          <p14:tracePt t="45998" x="2424113" y="3841750"/>
          <p14:tracePt t="46007" x="2424113" y="3829050"/>
          <p14:tracePt t="46019" x="2436813" y="3821113"/>
          <p14:tracePt t="46029" x="2436813" y="3808413"/>
          <p14:tracePt t="46033" x="2436813" y="3798888"/>
          <p14:tracePt t="46040" x="2436813" y="3786188"/>
          <p14:tracePt t="46045" x="2436813" y="3778250"/>
          <p14:tracePt t="46050" x="2446338" y="3778250"/>
          <p14:tracePt t="46052" x="2446338" y="3765550"/>
          <p14:tracePt t="46055" x="2446338" y="3756025"/>
          <p14:tracePt t="46066" x="2446338" y="3743325"/>
          <p14:tracePt t="46079" x="2446338" y="3735388"/>
          <p14:tracePt t="46088" x="2459038" y="3735388"/>
          <p14:tracePt t="46105" x="2459038" y="3722688"/>
          <p14:tracePt t="46114" x="2459038" y="3714750"/>
          <p14:tracePt t="46118" x="2466975" y="3714750"/>
          <p14:tracePt t="46120" x="2466975" y="3702050"/>
          <p14:tracePt t="46124" x="2466975" y="3692525"/>
          <p14:tracePt t="46125" x="2479675" y="3692525"/>
          <p14:tracePt t="46128" x="2479675" y="3679825"/>
          <p14:tracePt t="46130" x="2489200" y="3679825"/>
          <p14:tracePt t="46133" x="2489200" y="3671888"/>
          <p14:tracePt t="46135" x="2501900" y="3671888"/>
          <p14:tracePt t="46136" x="2501900" y="3659188"/>
          <p14:tracePt t="46139" x="2509838" y="3649663"/>
          <p14:tracePt t="46143" x="2522538" y="3636963"/>
          <p14:tracePt t="46146" x="2530475" y="3636963"/>
          <p14:tracePt t="46148" x="2530475" y="3629025"/>
          <p14:tracePt t="46149" x="2543175" y="3629025"/>
          <p14:tracePt t="46152" x="2552700" y="3616325"/>
          <p14:tracePt t="46156" x="2565400" y="3608388"/>
          <p14:tracePt t="46158" x="2573338" y="3608388"/>
          <p14:tracePt t="46161" x="2586038" y="3595688"/>
          <p14:tracePt t="46164" x="2595563" y="3595688"/>
          <p14:tracePt t="46165" x="2595563" y="3586163"/>
          <p14:tracePt t="46167" x="2608263" y="3586163"/>
          <p14:tracePt t="46170" x="2616200" y="3586163"/>
          <p14:tracePt t="46171" x="2616200" y="3573463"/>
          <p14:tracePt t="46174" x="2628900" y="3573463"/>
          <p14:tracePt t="46178" x="2636838" y="3565525"/>
          <p14:tracePt t="46184" x="2649538" y="3565525"/>
          <p14:tracePt t="46188" x="2659063" y="3565525"/>
          <p14:tracePt t="46196" x="2671763" y="3565525"/>
          <p14:tracePt t="46197" x="2671763" y="3552825"/>
          <p14:tracePt t="46205" x="2679700" y="3552825"/>
          <p14:tracePt t="46214" x="2692400" y="3552825"/>
          <p14:tracePt t="46220" x="2701925" y="3552825"/>
          <p14:tracePt t="46225" x="2714625" y="3552825"/>
          <p14:tracePt t="46228" x="2722563" y="3560763"/>
          <p14:tracePt t="46233" x="2735263" y="3573463"/>
          <p14:tracePt t="46235" x="2743200" y="3573463"/>
          <p14:tracePt t="46237" x="2755900" y="3581400"/>
          <p14:tracePt t="46242" x="2765425" y="3595688"/>
          <p14:tracePt t="46245" x="2778125" y="3603625"/>
          <p14:tracePt t="46251" x="2798763" y="3624263"/>
          <p14:tracePt t="46252" x="2808288" y="3624263"/>
          <p14:tracePt t="46255" x="2808288" y="3636963"/>
          <p14:tracePt t="46256" x="2820988" y="3636963"/>
          <p14:tracePt t="46259" x="2828925" y="3646488"/>
          <p14:tracePt t="46264" x="2841625" y="3659188"/>
          <p14:tracePt t="46268" x="2849563" y="3659188"/>
          <p14:tracePt t="46272" x="2849563" y="3667125"/>
          <p14:tracePt t="46276" x="2862263" y="3667125"/>
          <p14:tracePt t="46281" x="2871788" y="3679825"/>
          <p14:tracePt t="46292" x="2884488" y="3679825"/>
          <p14:tracePt t="46293" x="2884488" y="3687763"/>
          <p14:tracePt t="46303" x="2892425" y="3687763"/>
          <p14:tracePt t="46308" x="2892425" y="3702050"/>
          <p14:tracePt t="46318" x="2905125" y="3702050"/>
          <p14:tracePt t="46321" x="2905125" y="3709988"/>
          <p14:tracePt t="46332" x="2914650" y="3709988"/>
          <p14:tracePt t="46333" x="2914650" y="3722688"/>
          <p14:tracePt t="46345" x="2927350" y="3730625"/>
          <p14:tracePt t="46353" x="2927350" y="3743325"/>
          <p14:tracePt t="46360" x="2935288" y="3743325"/>
          <p14:tracePt t="46376" x="2935288" y="3752850"/>
          <p14:tracePt t="46473" x="2935288" y="3765550"/>
          <p14:tracePt t="46478" x="2935288" y="3773488"/>
          <p14:tracePt t="46483" x="2935288" y="3786188"/>
          <p14:tracePt t="46490" x="2935288" y="3794125"/>
          <p14:tracePt t="46494" x="2935288" y="3808413"/>
          <p14:tracePt t="46500" x="2927350" y="3808413"/>
          <p14:tracePt t="46504" x="2927350" y="3816350"/>
          <p14:tracePt t="46603" x="2917825" y="3816350"/>
          <p14:tracePt t="46607" x="2917825" y="3829050"/>
          <p14:tracePt t="46620" x="2905125" y="3836988"/>
          <p14:tracePt t="46635" x="2897188" y="3849688"/>
          <p14:tracePt t="46660" x="2884488" y="3849688"/>
          <p14:tracePt t="46669" x="2884488" y="3859213"/>
          <p14:tracePt t="46682" x="2874963" y="3859213"/>
          <p14:tracePt t="46686" x="2874963" y="3871913"/>
          <p14:tracePt t="46686" x="2862263" y="3871913"/>
          <p14:tracePt t="46696" x="2854325" y="3871913"/>
          <p14:tracePt t="46700" x="2854325" y="3879850"/>
          <p14:tracePt t="46703" x="2841625" y="3879850"/>
          <p14:tracePt t="46711" x="2833688" y="3892550"/>
          <p14:tracePt t="46721" x="2820988" y="3892550"/>
          <p14:tracePt t="46730" x="2820988" y="3900488"/>
          <p14:tracePt t="46736" x="2811463" y="3900488"/>
          <p14:tracePt t="46757" x="2798763" y="3900488"/>
          <p14:tracePt t="46772" x="2790825" y="3900488"/>
          <p14:tracePt t="46786" x="2778125" y="3900488"/>
          <p14:tracePt t="46796" x="2768600" y="3900488"/>
          <p14:tracePt t="46808" x="2755900" y="3900488"/>
          <p14:tracePt t="46820" x="2747963" y="3900488"/>
          <p14:tracePt t="46835" x="2735263" y="3900488"/>
          <p14:tracePt t="46854" x="2735263" y="3892550"/>
          <p14:tracePt t="46858" x="2727325" y="3892550"/>
          <p14:tracePt t="46860" x="2727325" y="3884613"/>
          <p14:tracePt t="46864" x="2714625" y="3884613"/>
          <p14:tracePt t="46868" x="2714625" y="3871913"/>
          <p14:tracePt t="46875" x="2705100" y="3862388"/>
          <p14:tracePt t="46879" x="2705100" y="3849688"/>
          <p14:tracePt t="46881" x="2692400" y="3841750"/>
          <p14:tracePt t="46914" x="2671763" y="3798888"/>
          <p14:tracePt t="46927" x="2662238" y="3798888"/>
          <p14:tracePt t="47013" x="2662238" y="3786188"/>
          <p14:tracePt t="47042" x="2662238" y="3778250"/>
          <p14:tracePt t="47334" x="2671763" y="3778250"/>
          <p14:tracePt t="47342" x="2679700" y="3778250"/>
          <p14:tracePt t="47350" x="2692400" y="3778250"/>
          <p14:tracePt t="47365" x="2701925" y="3778250"/>
          <p14:tracePt t="47380" x="2714625" y="3778250"/>
          <p14:tracePt t="47409" x="2722563" y="3778250"/>
          <p14:tracePt t="47420" x="2735263" y="3778250"/>
          <p14:tracePt t="47433" x="2743200" y="3778250"/>
          <p14:tracePt t="47442" x="2755900" y="3778250"/>
          <p14:tracePt t="47454" x="2765425" y="3778250"/>
          <p14:tracePt t="47486" x="2778125" y="3778250"/>
          <p14:tracePt t="47532" x="2786063" y="3778250"/>
          <p14:tracePt t="47603" x="2786063" y="3786188"/>
          <p14:tracePt t="47606" x="2798763" y="3786188"/>
          <p14:tracePt t="47610" x="2798763" y="3794125"/>
          <p14:tracePt t="47613" x="2798763" y="3808413"/>
          <p14:tracePt t="47614" x="2808288" y="3808413"/>
          <p14:tracePt t="47619" x="2808288" y="3816350"/>
          <p14:tracePt t="47622" x="2820988" y="3816350"/>
          <p14:tracePt t="47624" x="2820988" y="3829050"/>
          <p14:tracePt t="47630" x="2820988" y="3836988"/>
          <p14:tracePt t="47633" x="2828925" y="3836988"/>
          <p14:tracePt t="47635" x="2828925" y="3849688"/>
          <p14:tracePt t="47642" x="2841625" y="3859213"/>
          <p14:tracePt t="47649" x="2841625" y="3871913"/>
          <p14:tracePt t="47654" x="2841625" y="3879850"/>
          <p14:tracePt t="47655" x="2849563" y="3879850"/>
          <p14:tracePt t="47660" x="2849563" y="3892550"/>
          <p14:tracePt t="47666" x="2862263" y="3892550"/>
          <p14:tracePt t="47668" x="2862263" y="3900488"/>
          <p14:tracePt t="47675" x="2862263" y="3914775"/>
          <p14:tracePt t="47679" x="2871788" y="3914775"/>
          <p14:tracePt t="47685" x="2871788" y="3922713"/>
          <p14:tracePt t="47690" x="2884488" y="3922713"/>
          <p14:tracePt t="47697" x="2884488" y="3935413"/>
          <p14:tracePt t="47711" x="2892425" y="3943350"/>
          <p14:tracePt t="47721" x="2892425" y="3956050"/>
          <p14:tracePt t="47731" x="2905125" y="3956050"/>
          <p14:tracePt t="47740" x="2905125" y="3965575"/>
          <p14:tracePt t="47753" x="2905125" y="3978275"/>
          <p14:tracePt t="47763" x="2914650" y="3978275"/>
          <p14:tracePt t="47765" x="2914650" y="3986213"/>
          <p14:tracePt t="47776" x="2914650" y="3998913"/>
          <p14:tracePt t="47787" x="2927350" y="4006850"/>
          <p14:tracePt t="47800" x="2927350" y="4021138"/>
          <p14:tracePt t="47818" x="2927350" y="4029075"/>
          <p14:tracePt t="47838" x="2927350" y="4041775"/>
          <p14:tracePt t="47865" x="2927350" y="4049713"/>
          <p14:tracePt t="47875" x="2927350" y="4062413"/>
          <p14:tracePt t="47914" x="2927350" y="4113213"/>
          <p14:tracePt t="47918" x="2935288" y="4127500"/>
          <p14:tracePt t="47919" x="2935288" y="4135438"/>
          <p14:tracePt t="47923" x="2935288" y="4148138"/>
          <p14:tracePt t="47927" x="2935288" y="4156075"/>
          <p14:tracePt t="47931" x="2935288" y="4168775"/>
          <p14:tracePt t="47936" x="2935288" y="4178300"/>
          <p14:tracePt t="47940" x="2935288" y="4191000"/>
          <p14:tracePt t="47945" x="2935288" y="4198938"/>
          <p14:tracePt t="47950" x="2935288" y="4211638"/>
          <p14:tracePt t="47954" x="2935288" y="4219575"/>
          <p14:tracePt t="47958" x="2935288" y="4233863"/>
          <p14:tracePt t="47963" x="2935288" y="4241800"/>
          <p14:tracePt t="47968" x="2935288" y="4254500"/>
          <p14:tracePt t="47981" x="2935288" y="4262438"/>
          <p14:tracePt t="48069" x="2935288" y="4275138"/>
          <p14:tracePt t="48088" x="2935288" y="4284663"/>
          <p14:tracePt t="48095" x="2935288" y="4297363"/>
          <p14:tracePt t="48115" x="2935288" y="4305300"/>
          <p14:tracePt t="48125" x="2935288" y="4318000"/>
          <p14:tracePt t="48139" x="2935288" y="4325938"/>
          <p14:tracePt t="48143" x="2947988" y="4325938"/>
          <p14:tracePt t="48150" x="2947988" y="4338638"/>
          <p14:tracePt t="48155" x="2947988" y="4348163"/>
          <p14:tracePt t="48159" x="2947988" y="4360863"/>
          <p14:tracePt t="48168" x="2947988" y="4368800"/>
          <p14:tracePt t="48174" x="2947988" y="4381500"/>
          <p14:tracePt t="48179" x="2955925" y="4381500"/>
          <p14:tracePt t="48184" x="2955925" y="4391025"/>
          <p14:tracePt t="48186" x="2955925" y="4403725"/>
          <p14:tracePt t="48193" x="2955925" y="4411663"/>
          <p14:tracePt t="48200" x="2955925" y="4424363"/>
          <p14:tracePt t="48207" x="2955925" y="4432300"/>
          <p14:tracePt t="48213" x="2955925" y="4445000"/>
          <p14:tracePt t="48217" x="2968625" y="4445000"/>
          <p14:tracePt t="48222" x="2968625" y="4454525"/>
          <p14:tracePt t="48226" x="2968625" y="4467225"/>
          <p14:tracePt t="48233" x="2968625" y="4475163"/>
          <p14:tracePt t="48237" x="2968625" y="4487863"/>
          <p14:tracePt t="48243" x="2968625" y="4497388"/>
          <p14:tracePt t="48247" x="2968625" y="4510088"/>
          <p14:tracePt t="48252" x="2968625" y="4518025"/>
          <p14:tracePt t="48255" x="2968625" y="4530725"/>
          <p14:tracePt t="48259" x="2968625" y="4538663"/>
          <p14:tracePt t="48262" x="2968625" y="4551363"/>
          <p14:tracePt t="48266" x="2968625" y="4560888"/>
          <p14:tracePt t="48269" x="2968625" y="4573588"/>
          <p14:tracePt t="48272" x="2968625" y="4581525"/>
          <p14:tracePt t="48275" x="2968625" y="4594225"/>
          <p14:tracePt t="48278" x="2968625" y="4603750"/>
          <p14:tracePt t="48280" x="2968625" y="4616450"/>
          <p14:tracePt t="48284" x="2968625" y="4624388"/>
          <p14:tracePt t="48286" x="2968625" y="4637088"/>
          <p14:tracePt t="48289" x="2968625" y="4645025"/>
          <p14:tracePt t="48291" x="2968625" y="4657725"/>
          <p14:tracePt t="48294" x="2968625" y="4667250"/>
          <p14:tracePt t="48296" x="2968625" y="4679950"/>
          <p14:tracePt t="48299" x="2968625" y="4687888"/>
          <p14:tracePt t="48302" x="2968625" y="4700588"/>
          <p14:tracePt t="48306" x="2968625" y="4710113"/>
          <p14:tracePt t="48313" x="2968625" y="4722813"/>
          <p14:tracePt t="48317" x="2968625" y="4730750"/>
          <p14:tracePt t="48322" x="2968625" y="4743450"/>
          <p14:tracePt t="48329" x="2968625" y="4751388"/>
          <p14:tracePt t="48338" x="2968625" y="4764088"/>
          <p14:tracePt t="48346" x="2978150" y="4773613"/>
          <p14:tracePt t="48353" x="2978150" y="4786313"/>
          <p14:tracePt t="48361" x="2978150" y="4794250"/>
          <p14:tracePt t="48368" x="2978150" y="4806950"/>
          <p14:tracePt t="48374" x="2978150" y="4816475"/>
          <p14:tracePt t="48379" x="2978150" y="4829175"/>
          <p14:tracePt t="48386" x="2978150" y="4837113"/>
          <p14:tracePt t="48391" x="2990850" y="4837113"/>
          <p14:tracePt t="48392" x="2990850" y="4849813"/>
          <p14:tracePt t="48397" x="2990850" y="4857750"/>
          <p14:tracePt t="48402" x="2990850" y="4870450"/>
          <p14:tracePt t="48408" x="2990850" y="4879975"/>
          <p14:tracePt t="48410" x="2998788" y="4879975"/>
          <p14:tracePt t="48412" x="2998788" y="4892675"/>
          <p14:tracePt t="48418" x="2998788" y="4900613"/>
          <p14:tracePt t="48423" x="2998788" y="4913313"/>
          <p14:tracePt t="48427" x="2998788" y="4922838"/>
          <p14:tracePt t="48432" x="3011488" y="4935538"/>
          <p14:tracePt t="48436" x="3011488" y="4943475"/>
          <p14:tracePt t="48439" x="3011488" y="4956175"/>
          <p14:tracePt t="48444" x="3011488" y="4964113"/>
          <p14:tracePt t="48450" x="3021013" y="4986338"/>
          <p14:tracePt t="48452" x="3021013" y="4999038"/>
          <p14:tracePt t="48454" x="3021013" y="5006975"/>
          <p14:tracePt t="48458" x="3021013" y="5019675"/>
          <p14:tracePt t="48460" x="3021013" y="5029200"/>
          <p14:tracePt t="48462" x="3033713" y="5041900"/>
          <p14:tracePt t="48465" x="3033713" y="5049838"/>
          <p14:tracePt t="48468" x="3033713" y="5062538"/>
          <p14:tracePt t="48471" x="3033713" y="5070475"/>
          <p14:tracePt t="48472" x="3041650" y="5070475"/>
          <p14:tracePt t="48474" x="3041650" y="5083175"/>
          <p14:tracePt t="48477" x="3041650" y="5092700"/>
          <p14:tracePt t="48478" x="3041650" y="5105400"/>
          <p14:tracePt t="48481" x="3041650" y="5113338"/>
          <p14:tracePt t="48484" x="3054350" y="5126038"/>
          <p14:tracePt t="48486" x="3054350" y="5135563"/>
          <p14:tracePt t="48489" x="3054350" y="5148263"/>
          <p14:tracePt t="48491" x="3054350" y="5156200"/>
          <p14:tracePt t="48495" x="3062288" y="5168900"/>
          <p14:tracePt t="48498" x="3062288" y="5176838"/>
          <p14:tracePt t="48502" x="3062288" y="5189538"/>
          <p14:tracePt t="48503" x="3074988" y="5189538"/>
          <p14:tracePt t="48506" x="3074988" y="5199063"/>
          <p14:tracePt t="48511" x="3074988" y="5211763"/>
          <p14:tracePt t="48513" x="3074988" y="5219700"/>
          <p14:tracePt t="48517" x="3084513" y="5232400"/>
          <p14:tracePt t="48522" x="3084513" y="5241925"/>
          <p14:tracePt t="48526" x="3084513" y="5254625"/>
          <p14:tracePt t="48529" x="3084513" y="5262563"/>
          <p14:tracePt t="48533" x="3084513" y="5275263"/>
          <p14:tracePt t="48537" x="3084513" y="5283200"/>
          <p14:tracePt t="48540" x="3084513" y="5295900"/>
          <p14:tracePt t="48545" x="3084513" y="5305425"/>
          <p14:tracePt t="48548" x="3084513" y="5318125"/>
          <p14:tracePt t="48552" x="3074988" y="5326063"/>
          <p14:tracePt t="48557" x="3074988" y="5338763"/>
          <p14:tracePt t="48561" x="3074988" y="5348288"/>
          <p14:tracePt t="48566" x="3074988" y="5360988"/>
          <p14:tracePt t="48571" x="3074988" y="5368925"/>
          <p14:tracePt t="48579" x="3074988" y="5381625"/>
          <p14:tracePt t="48586" x="3067050" y="5389563"/>
          <p14:tracePt t="48594" x="3067050" y="5402263"/>
          <p14:tracePt t="48599" x="3067050" y="5411788"/>
          <p14:tracePt t="48610" x="3067050" y="5424488"/>
          <p14:tracePt t="48613" x="3054350" y="5424488"/>
          <p14:tracePt t="48617" x="3054350" y="5432425"/>
          <p14:tracePt t="48730" x="3054350" y="5445125"/>
          <p14:tracePt t="48743" x="3054350" y="5454650"/>
          <p14:tracePt t="48793" x="3054350" y="5467350"/>
          <p14:tracePt t="48806" x="3046413" y="5467350"/>
          <p14:tracePt t="48812" x="3046413" y="5475288"/>
          <p14:tracePt t="48830" x="3046413" y="5487988"/>
          <p14:tracePt t="48841" x="3046413" y="5495925"/>
          <p14:tracePt t="48852" x="3046413" y="5508625"/>
          <p14:tracePt t="48861" x="3046413" y="5518150"/>
          <p14:tracePt t="48871" x="3046413" y="5530850"/>
          <p14:tracePt t="48877" x="3046413" y="5538788"/>
          <p14:tracePt t="48887" x="3046413" y="5551488"/>
          <p14:tracePt t="48889" x="3046413" y="5561013"/>
          <p14:tracePt t="48909" x="3033713" y="5594350"/>
          <p14:tracePt t="48910" x="3033713" y="5602288"/>
          <p14:tracePt t="48915" x="3033713" y="5614988"/>
          <p14:tracePt t="48920" x="3033713" y="5624513"/>
          <p14:tracePt t="48924" x="3033713" y="5637213"/>
          <p14:tracePt t="48928" x="3033713" y="5645150"/>
          <p14:tracePt t="48933" x="3033713" y="5657850"/>
          <p14:tracePt t="48936" x="3033713" y="5667375"/>
          <p14:tracePt t="48942" x="3033713" y="5680075"/>
          <p14:tracePt t="48945" x="3033713" y="5688013"/>
          <p14:tracePt t="48949" x="3033713" y="5700713"/>
          <p14:tracePt t="48951" x="3033713" y="5708650"/>
          <p14:tracePt t="48955" x="3041650" y="5721350"/>
          <p14:tracePt t="48958" x="3041650" y="5730875"/>
          <p14:tracePt t="48962" x="3054350" y="5743575"/>
          <p14:tracePt t="48965" x="3054350" y="5751513"/>
          <p14:tracePt t="48968" x="3054350" y="5764213"/>
          <p14:tracePt t="48972" x="3062288" y="5773738"/>
          <p14:tracePt t="48975" x="3062288" y="5786438"/>
          <p14:tracePt t="48977" x="3074988" y="5786438"/>
          <p14:tracePt t="48980" x="3074988" y="5794375"/>
          <p14:tracePt t="48982" x="3074988" y="5807075"/>
          <p14:tracePt t="48986" x="3084513" y="5815013"/>
          <p14:tracePt t="48989" x="3084513" y="5827713"/>
          <p14:tracePt t="48992" x="3097213" y="5837238"/>
          <p14:tracePt t="48995" x="3097213" y="5849938"/>
          <p14:tracePt t="48999" x="3105150" y="5857875"/>
          <p14:tracePt t="49003" x="3105150" y="5870575"/>
          <p14:tracePt t="49006" x="3105150" y="5880100"/>
          <p14:tracePt t="49009" x="3117850" y="5892800"/>
          <p14:tracePt t="49014" x="3117850" y="5900738"/>
          <p14:tracePt t="49015" x="3127375" y="5900738"/>
          <p14:tracePt t="49019" x="3127375" y="5913438"/>
          <p14:tracePt t="49022" x="3127375" y="5921375"/>
          <p14:tracePt t="49025" x="3140075" y="5921375"/>
          <p14:tracePt t="49026" x="3140075" y="5934075"/>
          <p14:tracePt t="49033" x="3148013" y="5943600"/>
          <p14:tracePt t="49039" x="3148013" y="5956300"/>
          <p14:tracePt t="49046" x="3160713" y="5956300"/>
          <p14:tracePt t="49049" x="3160713" y="5964238"/>
          <p14:tracePt t="49054" x="3168650" y="5976938"/>
          <p14:tracePt t="49066" x="3168650" y="5986463"/>
          <p14:tracePt t="49071" x="3181350" y="5986463"/>
          <p14:tracePt t="49078" x="3181350" y="5999163"/>
          <p14:tracePt t="49090" x="3190875" y="5999163"/>
          <p14:tracePt t="49096" x="3190875" y="6007100"/>
          <p14:tracePt t="49108" x="3190875" y="6019800"/>
          <p14:tracePt t="49113" x="3203575" y="6019800"/>
          <p14:tracePt t="49124" x="3203575" y="6027738"/>
          <p14:tracePt t="49125" x="3211513" y="6027738"/>
          <p14:tracePt t="49129" x="3211513" y="6040438"/>
          <p14:tracePt t="49135" x="3224213" y="6040438"/>
          <p14:tracePt t="49137" x="3224213" y="6049963"/>
          <p14:tracePt t="49142" x="3233738" y="6049963"/>
          <p14:tracePt t="49146" x="3233738" y="6062663"/>
          <p14:tracePt t="49151" x="3246438" y="6070600"/>
          <p14:tracePt t="49159" x="3254375" y="6083300"/>
          <p14:tracePt t="49166" x="3267075" y="6092825"/>
          <p14:tracePt t="49174" x="3267075" y="6105525"/>
          <p14:tracePt t="49177" x="3275013" y="6105525"/>
          <p14:tracePt t="49183" x="3275013" y="6113463"/>
          <p14:tracePt t="49185" x="3287713" y="6113463"/>
          <p14:tracePt t="49192" x="3287713" y="6126163"/>
          <p14:tracePt t="49197" x="3297238" y="6126163"/>
          <p14:tracePt t="49199" x="3297238" y="6134100"/>
          <p14:tracePt t="49205" x="3297238" y="6146800"/>
          <p14:tracePt t="49208" x="3309938" y="6146800"/>
          <p14:tracePt t="49212" x="3309938" y="6156325"/>
          <p14:tracePt t="49215" x="3309938" y="6169025"/>
          <p14:tracePt t="49217" x="3317875" y="6169025"/>
          <p14:tracePt t="49220" x="3317875" y="6176963"/>
          <p14:tracePt t="49224" x="3317875" y="6189663"/>
          <p14:tracePt t="49226" x="3330575" y="6189663"/>
          <p14:tracePt t="49231" x="3330575" y="6199188"/>
          <p14:tracePt t="49235" x="3330575" y="6211888"/>
          <p14:tracePt t="49239" x="3340100" y="6211888"/>
          <p14:tracePt t="49242" x="3340100" y="6219825"/>
          <p14:tracePt t="49248" x="3340100" y="6232525"/>
          <p14:tracePt t="49255" x="3340100" y="6240463"/>
          <p14:tracePt t="49261" x="3352800" y="6253163"/>
          <p14:tracePt t="49271" x="3352800" y="6262688"/>
          <p14:tracePt t="49278" x="3352800" y="6275388"/>
          <p14:tracePt t="49282" x="3360738" y="6275388"/>
          <p14:tracePt t="49290" x="3360738" y="6283325"/>
          <p14:tracePt t="49297" x="3373438" y="6296025"/>
          <p14:tracePt t="49304" x="3373438" y="6305550"/>
          <p14:tracePt t="49306" x="3381375" y="6305550"/>
          <p14:tracePt t="49309" x="3381375" y="6318250"/>
          <p14:tracePt t="49312" x="3394075" y="6318250"/>
          <p14:tracePt t="49315" x="3394075" y="6326188"/>
          <p14:tracePt t="49318" x="3403600" y="6326188"/>
          <p14:tracePt t="49321" x="3403600" y="6338888"/>
          <p14:tracePt t="49323" x="3416300" y="6338888"/>
          <p14:tracePt t="49330" x="3424238" y="6338888"/>
          <p14:tracePt t="49337" x="3436938" y="6338888"/>
          <p14:tracePt t="49346" x="3446463" y="6338888"/>
          <p14:tracePt t="49348" x="3459163" y="6338888"/>
          <p14:tracePt t="49356" x="3467100" y="6338888"/>
          <p14:tracePt t="49360" x="3479800" y="6330950"/>
          <p14:tracePt t="49364" x="3487738" y="6308725"/>
          <p14:tracePt t="49366" x="3487738" y="6296025"/>
          <p14:tracePt t="49369" x="3487738" y="6288088"/>
          <p14:tracePt t="49371" x="3487738" y="6275388"/>
          <p14:tracePt t="49373" x="3500438" y="6275388"/>
          <p14:tracePt t="49374" x="3500438" y="6265863"/>
          <p14:tracePt t="49377" x="3500438" y="6253163"/>
          <p14:tracePt t="49380" x="3500438" y="6245225"/>
          <p14:tracePt t="49384" x="3500438" y="6232525"/>
          <p14:tracePt t="49388" x="3500438" y="6224588"/>
          <p14:tracePt t="49390" x="3509963" y="6224588"/>
          <p14:tracePt t="49392" x="3509963" y="6211888"/>
          <p14:tracePt t="49401" x="3509963" y="6202363"/>
          <p14:tracePt t="49404" x="3522663" y="6202363"/>
          <p14:tracePt t="49410" x="3522663" y="6189663"/>
          <p14:tracePt t="49414" x="3530600" y="6189663"/>
          <p14:tracePt t="49419" x="3543300" y="6189663"/>
          <p14:tracePt t="49423" x="3552825" y="6189663"/>
          <p14:tracePt t="49428" x="3565525" y="6189663"/>
          <p14:tracePt t="49435" x="3573463" y="6189663"/>
          <p14:tracePt t="49440" x="3586163" y="6189663"/>
          <p14:tracePt t="49449" x="3594100" y="6189663"/>
          <p14:tracePt t="49456" x="3606800" y="6189663"/>
          <p14:tracePt t="49480" x="3616325" y="6189663"/>
          <p14:tracePt t="49532" x="3629025" y="6189663"/>
          <p14:tracePt t="49553" x="3629025" y="6199188"/>
          <p14:tracePt t="49558" x="3636963" y="6199188"/>
          <p14:tracePt t="49566" x="3636963" y="6211888"/>
          <p14:tracePt t="49581" x="3649663" y="6211888"/>
          <p14:tracePt t="49664" x="3649663" y="6219825"/>
          <p14:tracePt t="49677" x="3649663" y="6232525"/>
          <p14:tracePt t="49683" x="3659188" y="6232525"/>
          <p14:tracePt t="49684" x="3659188" y="6240463"/>
          <p14:tracePt t="49693" x="3659188" y="6253163"/>
          <p14:tracePt t="49700" x="3659188" y="6262688"/>
          <p14:tracePt t="49707" x="3671888" y="6275388"/>
          <p14:tracePt t="49718" x="3671888" y="6283325"/>
          <p14:tracePt t="49722" x="3671888" y="6296025"/>
          <p14:tracePt t="49864" x="3671888" y="6305550"/>
          <p14:tracePt t="50493" x="3671888" y="6318250"/>
          <p14:tracePt t="50500" x="3671888" y="6326188"/>
          <p14:tracePt t="50506" x="3671888" y="6338888"/>
          <p14:tracePt t="50513" x="3671888" y="6346825"/>
          <p14:tracePt t="50520" x="3671888" y="6359525"/>
          <p14:tracePt t="50524" x="3662363" y="6359525"/>
          <p14:tracePt t="50532" x="3662363" y="6369050"/>
          <p14:tracePt t="51368" x="3662363" y="6359525"/>
          <p14:tracePt t="51381" x="3662363" y="6351588"/>
          <p14:tracePt t="53986" x="3671888" y="6351588"/>
          <p14:tracePt t="53997" x="3671888" y="6338888"/>
          <p14:tracePt t="54003" x="3671888" y="6330950"/>
          <p14:tracePt t="54008" x="3671888" y="6318250"/>
          <p14:tracePt t="54019" x="3671888" y="6308725"/>
          <p14:tracePt t="55206" x="3679825" y="6308725"/>
          <p14:tracePt t="55213" x="3692525" y="6308725"/>
          <p14:tracePt t="55221" x="3700463" y="6308725"/>
          <p14:tracePt t="55232" x="3713163" y="6308725"/>
          <p14:tracePt t="55261" x="3722688" y="6308725"/>
          <p14:tracePt t="55298" x="3735388" y="6308725"/>
          <p14:tracePt t="59798" x="3735388" y="6296025"/>
          <p14:tracePt t="59799" x="3735388" y="6288088"/>
          <p14:tracePt t="59800" x="3735388" y="6275388"/>
          <p14:tracePt t="59802" x="3735388" y="6265863"/>
          <p14:tracePt t="59803" x="3735388" y="6253163"/>
          <p14:tracePt t="59804" x="3725863" y="6245225"/>
          <p14:tracePt t="59806" x="3725863" y="6232525"/>
          <p14:tracePt t="59807" x="3725863" y="6224588"/>
          <p14:tracePt t="59809" x="3713163" y="6211888"/>
          <p14:tracePt t="59810" x="3713163" y="6202363"/>
          <p14:tracePt t="59812" x="3705225" y="6189663"/>
          <p14:tracePt t="59815" x="3705225" y="6181725"/>
          <p14:tracePt t="59818" x="3692525" y="6169025"/>
          <p14:tracePt t="59822" x="3692525" y="6159500"/>
          <p14:tracePt t="59824" x="3684588" y="6146800"/>
          <p14:tracePt t="59827" x="3684588" y="6138863"/>
          <p14:tracePt t="59830" x="3684588" y="6126163"/>
          <p14:tracePt t="59831" x="3671888" y="6126163"/>
          <p14:tracePt t="59833" x="3671888" y="6118225"/>
          <p14:tracePt t="59837" x="3662363" y="6105525"/>
          <p14:tracePt t="59840" x="3662363" y="6096000"/>
          <p14:tracePt t="59846" x="3662363" y="6083300"/>
          <p14:tracePt t="59848" x="3649663" y="6075363"/>
          <p14:tracePt t="59855" x="3649663" y="6062663"/>
          <p14:tracePt t="59859" x="3641725" y="6053138"/>
          <p14:tracePt t="59861" x="3641725" y="6040438"/>
          <p14:tracePt t="59865" x="3641725" y="6032500"/>
          <p14:tracePt t="59869" x="3629025" y="6019800"/>
          <p14:tracePt t="59873" x="3629025" y="6011863"/>
          <p14:tracePt t="59882" x="3619500" y="6011863"/>
          <p14:tracePt t="59888" x="3619500" y="5999163"/>
          <p14:tracePt t="59912" x="3606800" y="5976938"/>
          <p14:tracePt t="59915" x="3606800" y="5969000"/>
          <p14:tracePt t="59924" x="3598863" y="5969000"/>
          <p14:tracePt t="59928" x="3598863" y="5956300"/>
          <p14:tracePt t="59936" x="3586163" y="5956300"/>
          <p14:tracePt t="59948" x="3586163" y="5948363"/>
          <p14:tracePt t="59954" x="3578225" y="5948363"/>
          <p14:tracePt t="59957" x="3578225" y="5934075"/>
          <p14:tracePt t="59960" x="3565525" y="5934075"/>
          <p14:tracePt t="59966" x="3565525" y="5926138"/>
          <p14:tracePt t="59969" x="3556000" y="5926138"/>
          <p14:tracePt t="59974" x="3543300" y="5913438"/>
          <p14:tracePt t="59982" x="3535363" y="5905500"/>
          <p14:tracePt t="59988" x="3522663" y="5905500"/>
          <p14:tracePt t="59996" x="3522663" y="5892800"/>
          <p14:tracePt t="59998" x="3513138" y="5892800"/>
          <p14:tracePt t="60006" x="3500438" y="5892800"/>
          <p14:tracePt t="60013" x="3500438" y="5883275"/>
          <p14:tracePt t="60017" x="3492500" y="5883275"/>
          <p14:tracePt t="60026" x="3479800" y="5870575"/>
          <p14:tracePt t="60031" x="3471863" y="5870575"/>
          <p14:tracePt t="60034" x="3471863" y="5862638"/>
          <p14:tracePt t="60037" x="3459163" y="5862638"/>
          <p14:tracePt t="60039" x="3459163" y="5849938"/>
          <p14:tracePt t="60043" x="3449638" y="5849938"/>
          <p14:tracePt t="60048" x="3436938" y="5842000"/>
          <p14:tracePt t="60050" x="3429000" y="5842000"/>
          <p14:tracePt t="60051" x="3416300" y="5827713"/>
          <p14:tracePt t="60056" x="3416300" y="5819775"/>
          <p14:tracePt t="60057" x="3406775" y="5819775"/>
          <p14:tracePt t="60060" x="3394075" y="5819775"/>
          <p14:tracePt t="60062" x="3394075" y="5807075"/>
          <p14:tracePt t="60064" x="3386138" y="5807075"/>
          <p14:tracePt t="60067" x="3386138" y="5799138"/>
          <p14:tracePt t="60068" x="3373438" y="5799138"/>
          <p14:tracePt t="60072" x="3365500" y="5786438"/>
          <p14:tracePt t="60077" x="3352800" y="5786438"/>
          <p14:tracePt t="60080" x="3352800" y="5776913"/>
          <p14:tracePt t="60083" x="3343275" y="5776913"/>
          <p14:tracePt t="60087" x="3343275" y="5764213"/>
          <p14:tracePt t="60088" x="3330575" y="5764213"/>
          <p14:tracePt t="60092" x="3330575" y="5756275"/>
          <p14:tracePt t="60096" x="3322638" y="5756275"/>
          <p14:tracePt t="60101" x="3322638" y="5743575"/>
          <p14:tracePt t="60102" x="3309938" y="5743575"/>
          <p14:tracePt t="60110" x="3309938" y="5735638"/>
          <p14:tracePt t="60113" x="3300413" y="5735638"/>
          <p14:tracePt t="60118" x="3287713" y="5735638"/>
          <p14:tracePt t="60119" x="3287713" y="5721350"/>
          <p14:tracePt t="60127" x="3279775" y="5721350"/>
          <p14:tracePt t="60130" x="3279775" y="5713413"/>
          <p14:tracePt t="60139" x="3267075" y="5713413"/>
          <p14:tracePt t="60145" x="3267075" y="5700713"/>
          <p14:tracePt t="60151" x="3259138" y="5700713"/>
          <p14:tracePt t="60157" x="3259138" y="5692775"/>
          <p14:tracePt t="60161" x="3246438" y="5692775"/>
          <p14:tracePt t="60174" x="3236913" y="5692775"/>
          <p14:tracePt t="60180" x="3236913" y="5680075"/>
          <p14:tracePt t="60190" x="3224213" y="5680075"/>
          <p14:tracePt t="60213" x="3216275" y="5680075"/>
          <p14:tracePt t="60233" x="3203575" y="5680075"/>
          <p14:tracePt t="60255" x="3194050" y="5680075"/>
          <p14:tracePt t="60274" x="3181350" y="5680075"/>
          <p14:tracePt t="60290" x="3173413" y="5680075"/>
          <p14:tracePt t="60296" x="3173413" y="5688013"/>
          <p14:tracePt t="60306" x="3160713" y="5700713"/>
          <p14:tracePt t="60314" x="3160713" y="5708650"/>
          <p14:tracePt t="60320" x="3152775" y="5708650"/>
          <p14:tracePt t="60322" x="3152775" y="5721350"/>
          <p14:tracePt t="60330" x="3152775" y="5730875"/>
          <p14:tracePt t="60341" x="3152775" y="5743575"/>
          <p14:tracePt t="60346" x="3140075" y="5743575"/>
          <p14:tracePt t="60351" x="3140075" y="5751513"/>
          <p14:tracePt t="60365" x="3140075" y="5764213"/>
          <p14:tracePt t="60397" x="3140075" y="5773738"/>
          <p14:tracePt t="61082" x="3148013" y="5773738"/>
          <p14:tracePt t="61164" x="3160713" y="5773738"/>
          <p14:tracePt t="61206" x="3168650" y="5773738"/>
          <p14:tracePt t="61359" x="3181350" y="5773738"/>
          <p14:tracePt t="61406" x="3190875" y="5773738"/>
          <p14:tracePt t="61433" x="3203575" y="5773738"/>
          <p14:tracePt t="61448" x="3211513" y="5773738"/>
          <p14:tracePt t="61459" x="3224213" y="5773738"/>
          <p14:tracePt t="61474" x="3233738" y="5773738"/>
          <p14:tracePt t="61493" x="3233738" y="5786438"/>
          <p14:tracePt t="63098" x="3246438" y="5786438"/>
          <p14:tracePt t="63108" x="3254375" y="5776913"/>
          <p14:tracePt t="63112" x="3267075" y="5764213"/>
          <p14:tracePt t="63115" x="3275013" y="5764213"/>
          <p14:tracePt t="63116" x="3275013" y="5756275"/>
          <p14:tracePt t="63118" x="3287713" y="5756275"/>
          <p14:tracePt t="63121" x="3297238" y="5743575"/>
          <p14:tracePt t="63126" x="3309938" y="5743575"/>
          <p14:tracePt t="63128" x="3309938" y="5735638"/>
          <p14:tracePt t="63133" x="3317875" y="5735638"/>
          <p14:tracePt t="63138" x="3330575" y="5721350"/>
          <p14:tracePt t="63143" x="3340100" y="5721350"/>
          <p14:tracePt t="63148" x="3340100" y="5713413"/>
          <p14:tracePt t="63149" x="3352800" y="5713413"/>
          <p14:tracePt t="63155" x="3360738" y="5713413"/>
          <p14:tracePt t="63166" x="3360738" y="5700713"/>
          <p14:tracePt t="63167" x="3373438" y="5700713"/>
          <p14:tracePt t="63179" x="3381375" y="5700713"/>
          <p14:tracePt t="63185" x="3381375" y="5692775"/>
          <p14:tracePt t="63189" x="3394075" y="5692775"/>
          <p14:tracePt t="63200" x="3403600" y="5692775"/>
          <p14:tracePt t="63209" x="3403600" y="5680075"/>
          <p14:tracePt t="63213" x="3416300" y="5680075"/>
          <p14:tracePt t="63246" x="3424238" y="5680075"/>
          <p14:tracePt t="63993" x="3424238" y="5670550"/>
          <p14:tracePt t="64001" x="3424238" y="5657850"/>
          <p14:tracePt t="64006" x="3406775" y="5637213"/>
          <p14:tracePt t="64007" x="3394075" y="5629275"/>
          <p14:tracePt t="64009" x="3386138" y="5614988"/>
          <p14:tracePt t="64010" x="3386138" y="5607050"/>
          <p14:tracePt t="64011" x="3373438" y="5594350"/>
          <p14:tracePt t="64013" x="3365500" y="5586413"/>
          <p14:tracePt t="64050" x="3173413" y="5467350"/>
          <p14:tracePt t="64054" x="3160713" y="5457825"/>
          <p14:tracePt t="64059" x="3160713" y="5445125"/>
          <p14:tracePt t="64061" x="3152775" y="5445125"/>
          <p14:tracePt t="64063" x="3152775" y="5437188"/>
          <p14:tracePt t="64065" x="3140075" y="5437188"/>
          <p14:tracePt t="64066" x="3140075" y="5424488"/>
          <p14:tracePt t="64071" x="3130550" y="5416550"/>
          <p14:tracePt t="64076" x="3130550" y="5402263"/>
          <p14:tracePt t="64079" x="3117850" y="5402263"/>
          <p14:tracePt t="64082" x="3117850" y="5394325"/>
          <p14:tracePt t="64085" x="3109913" y="5394325"/>
          <p14:tracePt t="64090" x="3097213" y="5381625"/>
          <p14:tracePt t="64096" x="3087688" y="5381625"/>
          <p14:tracePt t="64099" x="3074988" y="5373688"/>
          <p14:tracePt t="64103" x="3067050" y="5373688"/>
          <p14:tracePt t="64106" x="3054350" y="5373688"/>
          <p14:tracePt t="64109" x="3046413" y="5373688"/>
          <p14:tracePt t="64112" x="3046413" y="5360988"/>
          <p14:tracePt t="64113" x="3033713" y="5360988"/>
          <p14:tracePt t="64115" x="3024188" y="5360988"/>
          <p14:tracePt t="64118" x="3011488" y="5360988"/>
          <p14:tracePt t="64121" x="3003550" y="5351463"/>
          <p14:tracePt t="64123" x="2990850" y="5351463"/>
          <p14:tracePt t="64127" x="2981325" y="5351463"/>
          <p14:tracePt t="64129" x="2968625" y="5351463"/>
          <p14:tracePt t="64131" x="2968625" y="5338763"/>
          <p14:tracePt t="64132" x="2960688" y="5338763"/>
          <p14:tracePt t="64135" x="2947988" y="5338763"/>
          <p14:tracePt t="64137" x="2947988" y="5330825"/>
          <p14:tracePt t="64138" x="2940050" y="5330825"/>
          <p14:tracePt t="64140" x="2927350" y="5330825"/>
          <p14:tracePt t="64145" x="2917825" y="5318125"/>
          <p14:tracePt t="64148" x="2905125" y="5318125"/>
          <p14:tracePt t="64153" x="2897188" y="5310188"/>
          <p14:tracePt t="64158" x="2884488" y="5310188"/>
          <p14:tracePt t="64159" x="2884488" y="5295900"/>
          <p14:tracePt t="64162" x="2874963" y="5295900"/>
          <p14:tracePt t="64165" x="2862263" y="5287963"/>
          <p14:tracePt t="64169" x="2854325" y="5275263"/>
          <p14:tracePt t="64172" x="2841625" y="5267325"/>
          <p14:tracePt t="64176" x="2833688" y="5254625"/>
          <p14:tracePt t="64181" x="2820988" y="5245100"/>
          <p14:tracePt t="64187" x="2820988" y="5232400"/>
          <p14:tracePt t="64188" x="2811463" y="5232400"/>
          <p14:tracePt t="64191" x="2798763" y="5224463"/>
          <p14:tracePt t="64193" x="2798763" y="5211763"/>
          <p14:tracePt t="64195" x="2790825" y="5203825"/>
          <p14:tracePt t="64197" x="2778125" y="5189538"/>
          <p14:tracePt t="64199" x="2768600" y="5181600"/>
          <p14:tracePt t="64202" x="2755900" y="5168900"/>
          <p14:tracePt t="64204" x="2747963" y="5160963"/>
          <p14:tracePt t="64205" x="2735263" y="5160963"/>
          <p14:tracePt t="64206" x="2735263" y="5148263"/>
          <p14:tracePt t="64207" x="2727325" y="5148263"/>
          <p14:tracePt t="64208" x="2727325" y="5138738"/>
          <p14:tracePt t="64209" x="2714625" y="5138738"/>
          <p14:tracePt t="64211" x="2705100" y="5126038"/>
          <p14:tracePt t="64213" x="2692400" y="5118100"/>
          <p14:tracePt t="64215" x="2684463" y="5118100"/>
          <p14:tracePt t="64216" x="2684463" y="5105400"/>
          <p14:tracePt t="64217" x="2671763" y="5105400"/>
          <p14:tracePt t="64219" x="2662238" y="5097463"/>
          <p14:tracePt t="64221" x="2649538" y="5083175"/>
          <p14:tracePt t="64223" x="2641600" y="5083175"/>
          <p14:tracePt t="64224" x="2628900" y="5075238"/>
          <p14:tracePt t="64226" x="2620963" y="5062538"/>
          <p14:tracePt t="64229" x="2598738" y="5054600"/>
          <p14:tracePt t="64232" x="2586038" y="5032375"/>
          <p14:tracePt t="64233" x="2578100" y="5032375"/>
          <p14:tracePt t="64235" x="2565400" y="5019675"/>
          <p14:tracePt t="64237" x="2555875" y="5011738"/>
          <p14:tracePt t="64239" x="2543175" y="4999038"/>
          <p14:tracePt t="64241" x="2535238" y="4991100"/>
          <p14:tracePt t="64242" x="2522538" y="4991100"/>
          <p14:tracePt t="64246" x="2501900" y="4976813"/>
          <p14:tracePt t="64248" x="2492375" y="4968875"/>
          <p14:tracePt t="64254" x="2471738" y="4956175"/>
          <p14:tracePt t="64255" x="2459038" y="4956175"/>
          <p14:tracePt t="64256" x="2451100" y="4948238"/>
          <p14:tracePt t="64259" x="2436813" y="4948238"/>
          <p14:tracePt t="64260" x="2436813" y="4935538"/>
          <p14:tracePt t="64261" x="2428875" y="4935538"/>
          <p14:tracePt t="64263" x="2416175" y="4935538"/>
          <p14:tracePt t="64265" x="2408238" y="4926013"/>
          <p14:tracePt t="64268" x="2395538" y="4926013"/>
          <p14:tracePt t="64269" x="2386013" y="4926013"/>
          <p14:tracePt t="64272" x="2373313" y="4926013"/>
          <p14:tracePt t="64274" x="2365375" y="4913313"/>
          <p14:tracePt t="64277" x="2352675" y="4913313"/>
          <p14:tracePt t="64279" x="2344738" y="4913313"/>
          <p14:tracePt t="64281" x="2330450" y="4905375"/>
          <p14:tracePt t="64283" x="2322513" y="4905375"/>
          <p14:tracePt t="64286" x="2309813" y="4905375"/>
          <p14:tracePt t="64290" x="2301875" y="4905375"/>
          <p14:tracePt t="64292" x="2289175" y="4892675"/>
          <p14:tracePt t="64295" x="2279650" y="4892675"/>
          <p14:tracePt t="64300" x="2266950" y="4892675"/>
          <p14:tracePt t="64301" x="2266950" y="4884738"/>
          <p14:tracePt t="64303" x="2259013" y="4884738"/>
          <p14:tracePt t="64309" x="2246313" y="4884738"/>
          <p14:tracePt t="64319" x="2224088" y="4870450"/>
          <p14:tracePt t="64324" x="2216150" y="4870450"/>
          <p14:tracePt t="64328" x="2203450" y="4862513"/>
          <p14:tracePt t="64331" x="2195513" y="4862513"/>
          <p14:tracePt t="64339" x="2182813" y="4862513"/>
          <p14:tracePt t="64347" x="2173288" y="4862513"/>
          <p14:tracePt t="64351" x="2173288" y="4849813"/>
          <p14:tracePt t="64364" x="2160588" y="4849813"/>
          <p14:tracePt t="64366" x="2160588" y="4841875"/>
          <p14:tracePt t="64368" x="2152650" y="4841875"/>
          <p14:tracePt t="64371" x="2152650" y="4829175"/>
          <p14:tracePt t="64373" x="2139950" y="4829175"/>
          <p14:tracePt t="64374" x="2139950" y="4819650"/>
          <p14:tracePt t="64380" x="2132013" y="4806950"/>
          <p14:tracePt t="64381" x="2117725" y="4799013"/>
          <p14:tracePt t="64384" x="2117725" y="4786313"/>
          <p14:tracePt t="64385" x="2109788" y="4786313"/>
          <p14:tracePt t="64388" x="2109788" y="4778375"/>
          <p14:tracePt t="64389" x="2097088" y="4778375"/>
          <p14:tracePt t="64392" x="2097088" y="4764088"/>
          <p14:tracePt t="64396" x="2089150" y="4756150"/>
          <p14:tracePt t="64398" x="2076450" y="4743450"/>
          <p14:tracePt t="64401" x="2066925" y="4735513"/>
          <p14:tracePt t="64404" x="2054225" y="4722813"/>
          <p14:tracePt t="64407" x="2046288" y="4713288"/>
          <p14:tracePt t="64410" x="2033588" y="4700588"/>
          <p14:tracePt t="64414" x="2025650" y="4692650"/>
          <p14:tracePt t="64416" x="2011363" y="4692650"/>
          <p14:tracePt t="64418" x="2011363" y="4679950"/>
          <p14:tracePt t="64419" x="2003425" y="4679950"/>
          <p14:tracePt t="64421" x="2003425" y="4672013"/>
          <p14:tracePt t="64422" x="1990725" y="4672013"/>
          <p14:tracePt t="64424" x="1982788" y="4657725"/>
          <p14:tracePt t="64427" x="1970088" y="4649788"/>
          <p14:tracePt t="64429" x="1960563" y="4637088"/>
          <p14:tracePt t="64431" x="1947863" y="4637088"/>
          <p14:tracePt t="64432" x="1947863" y="4629150"/>
          <p14:tracePt t="64433" x="1939925" y="4629150"/>
          <p14:tracePt t="64435" x="1927225" y="4616450"/>
          <p14:tracePt t="64437" x="1919288" y="4606925"/>
          <p14:tracePt t="64439" x="1906588" y="4594225"/>
          <p14:tracePt t="64441" x="1897063" y="4586288"/>
          <p14:tracePt t="64443" x="1884363" y="4573588"/>
          <p14:tracePt t="64446" x="1876425" y="4565650"/>
          <p14:tracePt t="64448" x="1863725" y="4551363"/>
          <p14:tracePt t="64449" x="1854200" y="4543425"/>
          <p14:tracePt t="64451" x="1854200" y="4530725"/>
          <p14:tracePt t="64452" x="1841500" y="4530725"/>
          <p14:tracePt t="64453" x="1841500" y="4522788"/>
          <p14:tracePt t="64454" x="1833563" y="4522788"/>
          <p14:tracePt t="64455" x="1833563" y="4510088"/>
          <p14:tracePt t="64456" x="1820863" y="4510088"/>
          <p14:tracePt t="64458" x="1812925" y="4500563"/>
          <p14:tracePt t="64459" x="1800225" y="4487863"/>
          <p14:tracePt t="64462" x="1790700" y="4479925"/>
          <p14:tracePt t="64463" x="1778000" y="4467225"/>
          <p14:tracePt t="64465" x="1770063" y="4459288"/>
          <p14:tracePt t="64467" x="1757363" y="4445000"/>
          <p14:tracePt t="64468" x="1747838" y="4437063"/>
          <p14:tracePt t="64470" x="1735138" y="4424363"/>
          <p14:tracePt t="64471" x="1727200" y="4416425"/>
          <p14:tracePt t="64473" x="1714500" y="4403725"/>
          <p14:tracePt t="64474" x="1706563" y="4403725"/>
          <p14:tracePt t="64475" x="1706563" y="4394200"/>
          <p14:tracePt t="64476" x="1693863" y="4381500"/>
          <p14:tracePt t="64477" x="1684338" y="4381500"/>
          <p14:tracePt t="64479" x="1671638" y="4360863"/>
          <p14:tracePt t="64480" x="1663700" y="4360863"/>
          <p14:tracePt t="64481" x="1663700" y="4352925"/>
          <p14:tracePt t="64482" x="1651000" y="4338638"/>
          <p14:tracePt t="64484" x="1641475" y="4330700"/>
          <p14:tracePt t="64486" x="1628775" y="4318000"/>
          <p14:tracePt t="64487" x="1620838" y="4310063"/>
          <p14:tracePt t="64489" x="1608138" y="4297363"/>
          <p14:tracePt t="64490" x="1600200" y="4287838"/>
          <p14:tracePt t="64493" x="1577975" y="4275138"/>
          <p14:tracePt t="64494" x="1577975" y="4267200"/>
          <p14:tracePt t="64496" x="1565275" y="4254500"/>
          <p14:tracePt t="64497" x="1557338" y="4246563"/>
          <p14:tracePt t="64499" x="1544638" y="4233863"/>
          <p14:tracePt t="64501" x="1535113" y="4224338"/>
          <p14:tracePt t="64502" x="1535113" y="4211638"/>
          <p14:tracePt t="64503" x="1514475" y="4203700"/>
          <p14:tracePt t="64505" x="1501775" y="4191000"/>
          <p14:tracePt t="64506" x="1501775" y="4181475"/>
          <p14:tracePt t="64507" x="1493838" y="4181475"/>
          <p14:tracePt t="64508" x="1493838" y="4168775"/>
          <p14:tracePt t="64509" x="1481138" y="4160838"/>
          <p14:tracePt t="64511" x="1471613" y="4148138"/>
          <p14:tracePt t="64512" x="1458913" y="4140200"/>
          <p14:tracePt t="64515" x="1438275" y="4117975"/>
          <p14:tracePt t="64517" x="1438275" y="4105275"/>
          <p14:tracePt t="64518" x="1428750" y="4097338"/>
          <p14:tracePt t="64520" x="1416050" y="4075113"/>
          <p14:tracePt t="64522" x="1408113" y="4062413"/>
          <p14:tracePt t="64523" x="1395413" y="4054475"/>
          <p14:tracePt t="64525" x="1395413" y="4041775"/>
          <p14:tracePt t="64526" x="1387475" y="4033838"/>
          <p14:tracePt t="64528" x="1374775" y="4011613"/>
          <p14:tracePt t="64530" x="1374775" y="3998913"/>
          <p14:tracePt t="64531" x="1365250" y="3990975"/>
          <p14:tracePt t="64533" x="1352550" y="3978275"/>
          <p14:tracePt t="64534" x="1352550" y="3968750"/>
          <p14:tracePt t="64535" x="1344613" y="3956050"/>
          <p14:tracePt t="64537" x="1331913" y="3935413"/>
          <p14:tracePt t="64539" x="1322388" y="3927475"/>
          <p14:tracePt t="64540" x="1322388" y="3914775"/>
          <p14:tracePt t="64541" x="1322388" y="3905250"/>
          <p14:tracePt t="64542" x="1309688" y="3892550"/>
          <p14:tracePt t="64544" x="1301750" y="3884613"/>
          <p14:tracePt t="64545" x="1301750" y="3871913"/>
          <p14:tracePt t="64546" x="1289050" y="3862388"/>
          <p14:tracePt t="64548" x="1281113" y="3849688"/>
          <p14:tracePt t="64549" x="1281113" y="3841750"/>
          <p14:tracePt t="64550" x="1268413" y="3829050"/>
          <p14:tracePt t="64551" x="1268413" y="3821113"/>
          <p14:tracePt t="64552" x="1258888" y="3808413"/>
          <p14:tracePt t="64553" x="1258888" y="3786188"/>
          <p14:tracePt t="64555" x="1258888" y="3756025"/>
          <p14:tracePt t="64556" x="1246188" y="3743325"/>
          <p14:tracePt t="64557" x="1246188" y="3722688"/>
          <p14:tracePt t="64558" x="1246188" y="3702050"/>
          <p14:tracePt t="64559" x="1246188" y="3679825"/>
          <p14:tracePt t="64561" x="1238250" y="3649663"/>
          <p14:tracePt t="64562" x="1238250" y="3629025"/>
          <p14:tracePt t="64563" x="1225550" y="3608388"/>
          <p14:tracePt t="64565" x="1225550" y="3586163"/>
          <p14:tracePt t="64566" x="1216025" y="3565525"/>
          <p14:tracePt t="64567" x="1216025" y="3552825"/>
          <p14:tracePt t="64568" x="1203325" y="3543300"/>
          <p14:tracePt t="64569" x="1203325" y="3530600"/>
          <p14:tracePt t="64570" x="1195388" y="3509963"/>
          <p14:tracePt t="64572" x="1182688" y="3489325"/>
          <p14:tracePt t="64574" x="1174750" y="3467100"/>
          <p14:tracePt t="64576" x="1162050" y="3459163"/>
          <p14:tracePt t="64577" x="1152525" y="3446463"/>
          <p14:tracePt t="64579" x="1152525" y="3436938"/>
          <p14:tracePt t="64580" x="1139825" y="3424238"/>
          <p14:tracePt t="64581" x="1139825" y="3416300"/>
          <p14:tracePt t="64582" x="1131888" y="3403600"/>
          <p14:tracePt t="64585" x="1119188" y="3395663"/>
          <p14:tracePt t="64587" x="1109663" y="3382963"/>
          <p14:tracePt t="64589" x="1109663" y="3373438"/>
          <p14:tracePt t="64591" x="1109663" y="3360738"/>
          <p14:tracePt t="64592" x="1096963" y="3360738"/>
          <p14:tracePt t="64593" x="1096963" y="3352800"/>
          <p14:tracePt t="64595" x="1096963" y="3340100"/>
          <p14:tracePt t="64598" x="1096963" y="3330575"/>
          <p14:tracePt t="64599" x="1089025" y="3317875"/>
          <p14:tracePt t="64603" x="1089025" y="3309938"/>
          <p14:tracePt t="64605" x="1089025" y="3297238"/>
          <p14:tracePt t="64608" x="1076325" y="3289300"/>
          <p14:tracePt t="64616" x="1068388" y="3246438"/>
          <p14:tracePt t="64617" x="1055688" y="3233738"/>
          <p14:tracePt t="64620" x="1046163" y="3224213"/>
          <p14:tracePt t="64621" x="1046163" y="3211513"/>
          <p14:tracePt t="64623" x="1046163" y="3203575"/>
          <p14:tracePt t="64625" x="1033463" y="3190875"/>
          <p14:tracePt t="64627" x="1033463" y="3182938"/>
          <p14:tracePt t="64629" x="1025525" y="3170238"/>
          <p14:tracePt t="64631" x="1025525" y="3160713"/>
          <p14:tracePt t="64633" x="1012825" y="3148013"/>
          <p14:tracePt t="64635" x="1012825" y="3140075"/>
          <p14:tracePt t="64637" x="1003300" y="3127375"/>
          <p14:tracePt t="64639" x="1003300" y="3117850"/>
          <p14:tracePt t="64640" x="990600" y="3105150"/>
          <p14:tracePt t="64642" x="990600" y="3097213"/>
          <p14:tracePt t="64643" x="990600" y="3084513"/>
          <p14:tracePt t="64645" x="982663" y="3076575"/>
          <p14:tracePt t="64646" x="982663" y="3063875"/>
          <p14:tracePt t="64649" x="969963" y="3054350"/>
          <p14:tracePt t="64650" x="969963" y="3041650"/>
          <p14:tracePt t="64652" x="969963" y="3021013"/>
          <p14:tracePt t="64655" x="962025" y="3011488"/>
          <p14:tracePt t="64656" x="962025" y="2998788"/>
          <p14:tracePt t="64658" x="962025" y="2978150"/>
          <p14:tracePt t="64661" x="949325" y="2957513"/>
          <p14:tracePt t="64664" x="949325" y="2947988"/>
          <p14:tracePt t="64665" x="949325" y="2935288"/>
          <p14:tracePt t="64667" x="939800" y="2927350"/>
          <p14:tracePt t="64668" x="939800" y="2914650"/>
          <p14:tracePt t="64670" x="939800" y="2892425"/>
          <p14:tracePt t="64673" x="939800" y="2871788"/>
          <p14:tracePt t="64675" x="927100" y="2863850"/>
          <p14:tracePt t="64677" x="927100" y="2851150"/>
          <p14:tracePt t="64678" x="919163" y="2841625"/>
          <p14:tracePt t="64679" x="919163" y="2828925"/>
          <p14:tracePt t="64681" x="919163" y="2820988"/>
          <p14:tracePt t="64682" x="919163" y="2808288"/>
          <p14:tracePt t="64684" x="906463" y="2786063"/>
          <p14:tracePt t="64686" x="906463" y="2778125"/>
          <p14:tracePt t="64687" x="896938" y="2765425"/>
          <p14:tracePt t="64689" x="896938" y="2744788"/>
          <p14:tracePt t="64691" x="884238" y="2722563"/>
          <p14:tracePt t="64694" x="884238" y="2701925"/>
          <p14:tracePt t="64695" x="876300" y="2701925"/>
          <p14:tracePt t="64696" x="876300" y="2679700"/>
          <p14:tracePt t="64698" x="863600" y="2671763"/>
          <p14:tracePt t="64699" x="863600" y="2659063"/>
          <p14:tracePt t="64701" x="855663" y="2638425"/>
          <p14:tracePt t="64703" x="855663" y="2628900"/>
          <p14:tracePt t="64704" x="842963" y="2616200"/>
          <p14:tracePt t="64705" x="842963" y="2608263"/>
          <p14:tracePt t="64706" x="833438" y="2595563"/>
          <p14:tracePt t="64708" x="833438" y="2573338"/>
          <p14:tracePt t="64710" x="820738" y="2552700"/>
          <p14:tracePt t="64712" x="812800" y="2532063"/>
          <p14:tracePt t="64714" x="800100" y="2522538"/>
          <p14:tracePt t="64715" x="800100" y="2509838"/>
          <p14:tracePt t="64716" x="800100" y="2501900"/>
          <p14:tracePt t="64717" x="790575" y="2489200"/>
          <p14:tracePt t="64718" x="790575" y="2479675"/>
          <p14:tracePt t="64719" x="790575" y="2466975"/>
          <p14:tracePt t="64720" x="777875" y="2459038"/>
          <p14:tracePt t="64721" x="777875" y="2446338"/>
          <p14:tracePt t="64723" x="769938" y="2425700"/>
          <p14:tracePt t="64725" x="757238" y="2403475"/>
          <p14:tracePt t="64727" x="749300" y="2382838"/>
          <p14:tracePt t="64729" x="749300" y="2373313"/>
          <p14:tracePt t="64730" x="736600" y="2360613"/>
          <p14:tracePt t="64731" x="736600" y="2352675"/>
          <p14:tracePt t="64733" x="727075" y="2332038"/>
          <p14:tracePt t="64735" x="727075" y="2309813"/>
          <p14:tracePt t="64736" x="714375" y="2309813"/>
          <p14:tracePt t="64737" x="714375" y="2297113"/>
          <p14:tracePt t="64738" x="714375" y="2289175"/>
          <p14:tracePt t="64739" x="706438" y="2276475"/>
          <p14:tracePt t="64741" x="693738" y="2254250"/>
          <p14:tracePt t="64743" x="693738" y="2233613"/>
          <p14:tracePt t="64744" x="684213" y="2225675"/>
          <p14:tracePt t="64746" x="671513" y="2212975"/>
          <p14:tracePt t="64747" x="671513" y="2203450"/>
          <p14:tracePt t="64748" x="663575" y="2190750"/>
          <p14:tracePt t="64749" x="663575" y="2182813"/>
          <p14:tracePt t="64750" x="663575" y="2170113"/>
          <p14:tracePt t="64751" x="650875" y="2160588"/>
          <p14:tracePt t="64752" x="650875" y="2147888"/>
          <p14:tracePt t="64753" x="642938" y="2139950"/>
          <p14:tracePt t="64754" x="642938" y="2127250"/>
          <p14:tracePt t="64755" x="642938" y="2119313"/>
          <p14:tracePt t="64756" x="630238" y="2106613"/>
          <p14:tracePt t="64757" x="620713" y="2097088"/>
          <p14:tracePt t="64758" x="620713" y="2084388"/>
          <p14:tracePt t="64759" x="608013" y="2076450"/>
          <p14:tracePt t="64760" x="608013" y="2063750"/>
          <p14:tracePt t="64761" x="608013" y="2054225"/>
          <p14:tracePt t="64762" x="600075" y="2041525"/>
          <p14:tracePt t="64763" x="600075" y="2033588"/>
          <p14:tracePt t="64764" x="587375" y="2020888"/>
          <p14:tracePt t="64765" x="587375" y="2012950"/>
          <p14:tracePt t="64766" x="577850" y="2000250"/>
          <p14:tracePt t="64767" x="577850" y="1990725"/>
          <p14:tracePt t="64768" x="565150" y="1978025"/>
          <p14:tracePt t="64769" x="565150" y="1970088"/>
          <p14:tracePt t="64770" x="557213" y="1947863"/>
          <p14:tracePt t="64772" x="544513" y="1935163"/>
          <p14:tracePt t="64773" x="544513" y="1914525"/>
          <p14:tracePt t="64775" x="536575" y="1893888"/>
          <p14:tracePt t="64777" x="523875" y="1871663"/>
          <p14:tracePt t="64779" x="514350" y="1851025"/>
          <p14:tracePt t="64780" x="501650" y="1841500"/>
          <p14:tracePt t="64781" x="501650" y="1828800"/>
          <p14:tracePt t="64782" x="493713" y="1820863"/>
          <p14:tracePt t="64783" x="493713" y="1800225"/>
          <p14:tracePt t="64784" x="481013" y="1787525"/>
          <p14:tracePt t="64786" x="471488" y="1765300"/>
          <p14:tracePt t="64787" x="471488" y="1757363"/>
          <p14:tracePt t="64788" x="458788" y="1744663"/>
          <p14:tracePt t="64789" x="458788" y="1735138"/>
          <p14:tracePt t="64790" x="450850" y="1722438"/>
          <p14:tracePt t="64791" x="450850" y="1701800"/>
          <p14:tracePt t="64792" x="438150" y="1693863"/>
          <p14:tracePt t="64793" x="430213" y="1681163"/>
          <p14:tracePt t="64794" x="430213" y="1671638"/>
          <p14:tracePt t="64795" x="417513" y="1651000"/>
          <p14:tracePt t="64797" x="407988" y="1628775"/>
          <p14:tracePt t="64798" x="407988" y="1608138"/>
          <p14:tracePt t="64799" x="395288" y="1595438"/>
          <p14:tracePt t="64801" x="387350" y="1574800"/>
          <p14:tracePt t="64802" x="374650" y="1565275"/>
          <p14:tracePt t="64803" x="374650" y="1552575"/>
          <p14:tracePt t="64804" x="365125" y="1531938"/>
          <p14:tracePt t="64805" x="352425" y="1522413"/>
          <p14:tracePt t="64806" x="352425" y="1509713"/>
          <p14:tracePt t="64807" x="344488" y="1489075"/>
          <p14:tracePt t="64808" x="331788" y="1481138"/>
          <p14:tracePt t="64809" x="331788" y="1468438"/>
          <p14:tracePt t="64810" x="323850" y="1458913"/>
          <p14:tracePt t="64811" x="311150" y="1446213"/>
          <p14:tracePt t="64812" x="311150" y="1425575"/>
          <p14:tracePt t="64813" x="301625" y="1416050"/>
          <p14:tracePt t="64814" x="288925" y="1403350"/>
          <p14:tracePt t="64815" x="280988" y="1382713"/>
          <p14:tracePt t="64817" x="268288" y="1362075"/>
          <p14:tracePt t="64818" x="258763" y="1352550"/>
          <p14:tracePt t="64819" x="258763" y="1339850"/>
          <p14:tracePt t="64820" x="246063" y="1319213"/>
          <p14:tracePt t="64822" x="238125" y="1296988"/>
          <p14:tracePt t="64823" x="225425" y="1289050"/>
          <p14:tracePt t="64824" x="217488" y="1276350"/>
          <p14:tracePt t="64825" x="217488" y="1255713"/>
          <p14:tracePt t="64827" x="195263" y="1233488"/>
          <p14:tracePt t="64829" x="182563" y="1212850"/>
          <p14:tracePt t="64830" x="182563" y="1203325"/>
          <p14:tracePt t="64831" x="174625" y="1190625"/>
          <p14:tracePt t="64832" x="161925" y="1169988"/>
          <p14:tracePt t="64834" x="152400" y="1149350"/>
          <p14:tracePt t="64836" x="139700" y="1127125"/>
          <p14:tracePt t="64838" x="131763" y="1106488"/>
          <p14:tracePt t="64840" x="119063" y="1084263"/>
          <p14:tracePt t="64841" x="111125" y="1076325"/>
          <p14:tracePt t="64843" x="98425" y="1055688"/>
          <p14:tracePt t="64845" x="88900" y="1033463"/>
          <p14:tracePt t="64847" x="76200" y="1012825"/>
          <p14:tracePt t="64849" x="68263" y="990600"/>
          <p14:tracePt t="64851" x="55563" y="969963"/>
          <p14:tracePt t="64853" x="46038" y="949325"/>
          <p14:tracePt t="64855" x="33338" y="927100"/>
          <p14:tracePt t="64857" x="25400" y="906463"/>
          <p14:tracePt t="64859" x="12700" y="884238"/>
          <p14:tracePt t="64861" x="12700" y="871538"/>
          <p14:tracePt t="64862" x="4763" y="863600"/>
          <p14:tracePt t="64863" x="4763" y="850900"/>
          <p14:tracePt t="64864" x="4763" y="842963"/>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scatter chart&#10;&#10;Description automatically generated">
            <a:extLst>
              <a:ext uri="{FF2B5EF4-FFF2-40B4-BE49-F238E27FC236}">
                <a16:creationId xmlns:a16="http://schemas.microsoft.com/office/drawing/2014/main" id="{3463EE7C-9544-4672-B814-A0E614F88494}"/>
              </a:ext>
            </a:extLst>
          </p:cNvPr>
          <p:cNvPicPr>
            <a:picLocks noGrp="1" noChangeAspect="1"/>
          </p:cNvPicPr>
          <p:nvPr>
            <p:ph idx="1"/>
          </p:nvPr>
        </p:nvPicPr>
        <p:blipFill>
          <a:blip r:embed="rId4"/>
          <a:stretch>
            <a:fillRect/>
          </a:stretch>
        </p:blipFill>
        <p:spPr>
          <a:xfrm>
            <a:off x="3744388" y="598812"/>
            <a:ext cx="4703223" cy="5355573"/>
          </a:xfrm>
        </p:spPr>
      </p:pic>
      <p:sp>
        <p:nvSpPr>
          <p:cNvPr id="3" name="Title 2"/>
          <p:cNvSpPr>
            <a:spLocks noGrp="1"/>
          </p:cNvSpPr>
          <p:nvPr>
            <p:ph type="title"/>
          </p:nvPr>
        </p:nvSpPr>
        <p:spPr/>
        <p:txBody>
          <a:bodyPr/>
          <a:lstStyle/>
          <a:p>
            <a:r>
              <a:rPr lang="en-US" dirty="0"/>
              <a:t> </a:t>
            </a:r>
          </a:p>
        </p:txBody>
      </p:sp>
      <p:pic>
        <p:nvPicPr>
          <p:cNvPr id="11" name="Audio 10">
            <a:hlinkClick r:id="" action="ppaction://media"/>
            <a:extLst>
              <a:ext uri="{FF2B5EF4-FFF2-40B4-BE49-F238E27FC236}">
                <a16:creationId xmlns:a16="http://schemas.microsoft.com/office/drawing/2014/main" id="{EC62CFF5-B03E-49FE-8F82-8CA924258FD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4199024745"/>
      </p:ext>
    </p:extLst>
  </p:cSld>
  <p:clrMapOvr>
    <a:masterClrMapping/>
  </p:clrMapOvr>
  <mc:AlternateContent xmlns:mc="http://schemas.openxmlformats.org/markup-compatibility/2006">
    <mc:Choice xmlns:p14="http://schemas.microsoft.com/office/powerpoint/2010/main" Requires="p14">
      <p:transition spd="slow" p14:dur="2000" advTm="73914"/>
    </mc:Choice>
    <mc:Fallback>
      <p:transition spd="slow" advTm="73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extLst>
    <p:ext uri="{3A86A75C-4F4B-4683-9AE1-C65F6400EC91}">
      <p14:laserTraceLst xmlns:p14="http://schemas.microsoft.com/office/powerpoint/2010/main">
        <p14:tracePtLst>
          <p14:tracePt t="72989" x="276225" y="2484438"/>
          <p14:tracePt t="72991" x="276225" y="2471738"/>
          <p14:tracePt t="72992" x="276225" y="2463800"/>
          <p14:tracePt t="72993" x="276225" y="2451100"/>
          <p14:tracePt t="72994" x="268288" y="2441575"/>
          <p14:tracePt t="72995" x="268288" y="2420938"/>
          <p14:tracePt t="72997" x="268288" y="2398713"/>
          <p14:tracePt t="72998" x="268288" y="2386013"/>
          <p14:tracePt t="72999" x="268288" y="2365375"/>
          <p14:tracePt t="73000" x="258763" y="2344738"/>
          <p14:tracePt t="73001" x="258763" y="2314575"/>
          <p14:tracePt t="73002" x="258763" y="2301875"/>
          <p14:tracePt t="73003" x="246063" y="2271713"/>
          <p14:tracePt t="73005" x="246063" y="2238375"/>
          <p14:tracePt t="73007" x="246063" y="2216150"/>
          <p14:tracePt t="73008" x="246063" y="2195513"/>
          <p14:tracePt t="73009" x="238125" y="2173288"/>
          <p14:tracePt t="73010" x="238125" y="2144713"/>
          <p14:tracePt t="73011" x="238125" y="2122488"/>
          <p14:tracePt t="73012" x="225425" y="2101850"/>
          <p14:tracePt t="73013" x="225425" y="2079625"/>
          <p14:tracePt t="73014" x="225425" y="2066925"/>
          <p14:tracePt t="73015" x="225425" y="2046288"/>
          <p14:tracePt t="73016" x="225425" y="2025650"/>
          <p14:tracePt t="73017" x="225425" y="2003425"/>
          <p14:tracePt t="73019" x="217488" y="1973263"/>
          <p14:tracePt t="73020" x="217488" y="1952625"/>
          <p14:tracePt t="73021" x="217488" y="1939925"/>
          <p14:tracePt t="73022" x="217488" y="1919288"/>
          <p14:tracePt t="73024" x="217488" y="1897063"/>
          <p14:tracePt t="73024" x="217488" y="1889125"/>
          <p14:tracePt t="73025" x="217488" y="1866900"/>
          <p14:tracePt t="73026" x="217488" y="1854200"/>
          <p14:tracePt t="73027" x="217488" y="1833563"/>
          <p14:tracePt t="73029" x="217488" y="1803400"/>
          <p14:tracePt t="73030" x="217488" y="1790700"/>
          <p14:tracePt t="73031" x="217488" y="1770063"/>
          <p14:tracePt t="73033" x="217488" y="1747838"/>
          <p14:tracePt t="73034" x="204788" y="1727200"/>
          <p14:tracePt t="73035" x="204788" y="1719263"/>
          <p14:tracePt t="73036" x="204788" y="1706563"/>
          <p14:tracePt t="73037" x="204788" y="1684338"/>
          <p14:tracePt t="73038" x="204788" y="1676400"/>
          <p14:tracePt t="73039" x="204788" y="1663700"/>
          <p14:tracePt t="73041" x="204788" y="1654175"/>
          <p14:tracePt t="73041" x="204788" y="1641475"/>
          <p14:tracePt t="73042" x="204788" y="1620838"/>
          <p14:tracePt t="73045" x="204788" y="1600200"/>
          <p14:tracePt t="73047" x="204788" y="1577975"/>
          <p14:tracePt t="73048" x="204788" y="1570038"/>
          <p14:tracePt t="73049" x="204788" y="1547813"/>
          <p14:tracePt t="73051" x="204788" y="1527175"/>
          <p14:tracePt t="73052" x="204788" y="1506538"/>
          <p14:tracePt t="73054" x="204788" y="1484313"/>
          <p14:tracePt t="73055" x="204788" y="1471613"/>
          <p14:tracePt t="73056" x="204788" y="1463675"/>
          <p14:tracePt t="73058" x="204788" y="1441450"/>
          <p14:tracePt t="73060" x="195263" y="1420813"/>
          <p14:tracePt t="73061" x="195263" y="1408113"/>
          <p14:tracePt t="73063" x="195263" y="1387475"/>
          <p14:tracePt t="73064" x="195263" y="1365250"/>
          <p14:tracePt t="73064" x="195263" y="1357313"/>
          <p14:tracePt t="73066" x="195263" y="1335088"/>
          <p14:tracePt t="73067" x="195263" y="1314450"/>
          <p14:tracePt t="73068" x="182563" y="1301750"/>
          <p14:tracePt t="73069" x="182563" y="1293813"/>
          <p14:tracePt t="73070" x="182563" y="1271588"/>
          <p14:tracePt t="73072" x="182563" y="1250950"/>
          <p14:tracePt t="73073" x="182563" y="1238250"/>
          <p14:tracePt t="73074" x="182563" y="1216025"/>
          <p14:tracePt t="73076" x="174625" y="1208088"/>
          <p14:tracePt t="73077" x="174625" y="1174750"/>
          <p14:tracePt t="73079" x="174625" y="1152525"/>
          <p14:tracePt t="73080" x="174625" y="1144588"/>
          <p14:tracePt t="73081" x="161925" y="1122363"/>
          <p14:tracePt t="73083" x="161925" y="1101725"/>
          <p14:tracePt t="73084" x="161925" y="1089025"/>
          <p14:tracePt t="73085" x="161925" y="1068388"/>
          <p14:tracePt t="73086" x="152400" y="1058863"/>
          <p14:tracePt t="73087" x="152400" y="1046163"/>
          <p14:tracePt t="73088" x="152400" y="1025525"/>
          <p14:tracePt t="73090" x="152400" y="1003300"/>
          <p14:tracePt t="73092" x="152400" y="995363"/>
          <p14:tracePt t="73092" x="139700" y="982663"/>
          <p14:tracePt t="73093" x="139700" y="962025"/>
          <p14:tracePt t="73095" x="139700" y="952500"/>
          <p14:tracePt t="73096" x="131763" y="939800"/>
          <p14:tracePt t="73096" x="131763" y="931863"/>
          <p14:tracePt t="73098" x="131763" y="909638"/>
          <p14:tracePt t="73099" x="119063" y="889000"/>
          <p14:tracePt t="73100" x="119063" y="876300"/>
          <p14:tracePt t="73101" x="119063" y="868363"/>
          <p14:tracePt t="73102" x="119063" y="855663"/>
          <p14:tracePt t="73103" x="111125" y="833438"/>
          <p14:tracePt t="73105" x="111125" y="812800"/>
          <p14:tracePt t="73108" x="98425" y="790575"/>
          <p14:tracePt t="73109" x="98425" y="782638"/>
          <p14:tracePt t="73110" x="98425" y="769938"/>
          <p14:tracePt t="73110" x="98425" y="762000"/>
          <p14:tracePt t="73111" x="88900" y="749300"/>
          <p14:tracePt t="73113" x="88900" y="727075"/>
          <p14:tracePt t="73114" x="76200" y="706438"/>
          <p14:tracePt t="73117" x="76200" y="684213"/>
          <p14:tracePt t="73119" x="76200" y="663575"/>
          <p14:tracePt t="73121" x="68263" y="642938"/>
          <p14:tracePt t="73123" x="68263" y="620713"/>
          <p14:tracePt t="73124" x="55563" y="612775"/>
          <p14:tracePt t="73125" x="55563" y="592138"/>
          <p14:tracePt t="73126" x="46038" y="577850"/>
          <p14:tracePt t="73130" x="46038" y="557213"/>
          <p14:tracePt t="73131" x="33338" y="549275"/>
          <p14:tracePt t="73132" x="33338" y="536575"/>
          <p14:tracePt t="73132" x="33338" y="527050"/>
          <p14:tracePt t="73133" x="25400" y="514350"/>
          <p14:tracePt t="73135" x="25400" y="506413"/>
          <p14:tracePt t="73136" x="12700" y="493713"/>
          <p14:tracePt t="73137" x="12700" y="485775"/>
          <p14:tracePt t="73138" x="4763" y="471488"/>
          <p14:tracePt t="73140" x="4763" y="463550"/>
          <p14:tracePt t="73141" x="4763" y="450850"/>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10;&#10;Description automatically generated with medium confidence">
            <a:extLst>
              <a:ext uri="{FF2B5EF4-FFF2-40B4-BE49-F238E27FC236}">
                <a16:creationId xmlns:a16="http://schemas.microsoft.com/office/drawing/2014/main" id="{BBE1E8FC-A580-4B01-A319-181ECD6B8F99}"/>
              </a:ext>
            </a:extLst>
          </p:cNvPr>
          <p:cNvPicPr>
            <a:picLocks noGrp="1" noChangeAspect="1"/>
          </p:cNvPicPr>
          <p:nvPr>
            <p:ph idx="1"/>
          </p:nvPr>
        </p:nvPicPr>
        <p:blipFill>
          <a:blip r:embed="rId4"/>
          <a:stretch>
            <a:fillRect/>
          </a:stretch>
        </p:blipFill>
        <p:spPr>
          <a:xfrm>
            <a:off x="609600" y="2084091"/>
            <a:ext cx="10972800" cy="1647158"/>
          </a:xfrm>
        </p:spPr>
      </p:pic>
      <p:sp>
        <p:nvSpPr>
          <p:cNvPr id="3" name="Title 2"/>
          <p:cNvSpPr>
            <a:spLocks noGrp="1"/>
          </p:cNvSpPr>
          <p:nvPr>
            <p:ph type="title"/>
          </p:nvPr>
        </p:nvSpPr>
        <p:spPr/>
        <p:txBody>
          <a:bodyPr/>
          <a:lstStyle/>
          <a:p>
            <a:r>
              <a:rPr lang="en-US" dirty="0"/>
              <a:t> </a:t>
            </a:r>
          </a:p>
        </p:txBody>
      </p:sp>
      <p:pic>
        <p:nvPicPr>
          <p:cNvPr id="4" name="Audio 3">
            <a:hlinkClick r:id="" action="ppaction://media"/>
            <a:extLst>
              <a:ext uri="{FF2B5EF4-FFF2-40B4-BE49-F238E27FC236}">
                <a16:creationId xmlns:a16="http://schemas.microsoft.com/office/drawing/2014/main" id="{C57F883D-CF9B-4160-9031-816425223B3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650910264"/>
      </p:ext>
    </p:extLst>
  </p:cSld>
  <p:clrMapOvr>
    <a:masterClrMapping/>
  </p:clrMapOvr>
  <mc:AlternateContent xmlns:mc="http://schemas.openxmlformats.org/markup-compatibility/2006">
    <mc:Choice xmlns:p14="http://schemas.microsoft.com/office/powerpoint/2010/main" Requires="p14">
      <p:transition spd="slow" p14:dur="2000" advTm="63656"/>
    </mc:Choice>
    <mc:Fallback>
      <p:transition spd="slow" advTm="63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extLst>
    <p:ext uri="{3A86A75C-4F4B-4683-9AE1-C65F6400EC91}">
      <p14:laserTraceLst xmlns:p14="http://schemas.microsoft.com/office/powerpoint/2010/main">
        <p14:tracePtLst>
          <p14:tracePt t="150" x="1684338" y="5824538"/>
          <p14:tracePt t="157" x="1684338" y="5811838"/>
          <p14:tracePt t="165" x="1671638" y="5811838"/>
          <p14:tracePt t="182" x="1671638" y="5802313"/>
          <p14:tracePt t="221" x="1671638" y="5789613"/>
          <p14:tracePt t="226" x="1663700" y="5789613"/>
          <p14:tracePt t="228" x="1663700" y="5781675"/>
          <p14:tracePt t="232" x="1663700" y="5768975"/>
          <p14:tracePt t="238" x="1651000" y="5748338"/>
          <p14:tracePt t="243" x="1641475" y="5748338"/>
          <p14:tracePt t="244" x="1641475" y="5738813"/>
          <p14:tracePt t="249" x="1641475" y="5726113"/>
          <p14:tracePt t="253" x="1628775" y="5718175"/>
          <p14:tracePt t="256" x="1628775" y="5695950"/>
          <p14:tracePt t="259" x="1628775" y="5683250"/>
          <p14:tracePt t="261" x="1620838" y="5662613"/>
          <p14:tracePt t="263" x="1620838" y="5654675"/>
          <p14:tracePt t="265" x="1620838" y="5641975"/>
          <p14:tracePt t="267" x="1608138" y="5632450"/>
          <p14:tracePt t="271" x="1608138" y="5619750"/>
          <p14:tracePt t="273" x="1608138" y="5611813"/>
          <p14:tracePt t="275" x="1608138" y="5599113"/>
          <p14:tracePt t="279" x="1608138" y="5589588"/>
          <p14:tracePt t="282" x="1600200" y="5589588"/>
          <p14:tracePt t="283" x="1600200" y="5576888"/>
          <p14:tracePt t="290" x="1600200" y="5568950"/>
          <p14:tracePt t="297" x="1600200" y="5556250"/>
          <p14:tracePt t="299" x="1587500" y="5556250"/>
          <p14:tracePt t="310" x="1587500" y="5548313"/>
          <p14:tracePt t="322" x="1577975" y="5548313"/>
          <p14:tracePt t="323" x="1577975" y="5535613"/>
          <p14:tracePt t="330" x="1565275" y="5535613"/>
          <p14:tracePt t="332" x="1565275" y="5526088"/>
          <p14:tracePt t="338" x="1557338" y="5526088"/>
          <p14:tracePt t="341" x="1557338" y="5513388"/>
          <p14:tracePt t="343" x="1544638" y="5513388"/>
          <p14:tracePt t="347" x="1535113" y="5505450"/>
          <p14:tracePt t="353" x="1535113" y="5492750"/>
          <p14:tracePt t="354" x="1522413" y="5492750"/>
          <p14:tracePt t="356" x="1522413" y="5483225"/>
          <p14:tracePt t="358" x="1514475" y="5483225"/>
          <p14:tracePt t="360" x="1514475" y="5470525"/>
          <p14:tracePt t="363" x="1501775" y="5462588"/>
          <p14:tracePt t="366" x="1493838" y="5449888"/>
          <p14:tracePt t="369" x="1493838" y="5441950"/>
          <p14:tracePt t="376" x="1471613" y="5419725"/>
          <p14:tracePt t="378" x="1458913" y="5399088"/>
          <p14:tracePt t="381" x="1458913" y="5386388"/>
          <p14:tracePt t="383" x="1450975" y="5386388"/>
          <p14:tracePt t="385" x="1450975" y="5376863"/>
          <p14:tracePt t="390" x="1438275" y="5376863"/>
          <p14:tracePt t="391" x="1438275" y="5364163"/>
          <p14:tracePt t="396" x="1438275" y="5356225"/>
          <p14:tracePt t="404" x="1438275" y="5343525"/>
          <p14:tracePt t="410" x="1428750" y="5343525"/>
          <p14:tracePt t="419" x="1428750" y="5335588"/>
          <p14:tracePt t="430" x="1428750" y="5322888"/>
          <p14:tracePt t="439" x="1428750" y="5313363"/>
          <p14:tracePt t="449" x="1428750" y="5300663"/>
          <p14:tracePt t="450" x="1416050" y="5300663"/>
          <p14:tracePt t="461" x="1416050" y="5292725"/>
          <p14:tracePt t="532" x="1408113" y="5292725"/>
          <p14:tracePt t="534" x="1408113" y="5280025"/>
          <p14:tracePt t="540" x="1395413" y="5280025"/>
          <p14:tracePt t="545" x="1387475" y="5280025"/>
          <p14:tracePt t="549" x="1387475" y="5270500"/>
          <p14:tracePt t="550" x="1374775" y="5270500"/>
          <p14:tracePt t="557" x="1365250" y="5270500"/>
          <p14:tracePt t="561" x="1352550" y="5270500"/>
          <p14:tracePt t="568" x="1344613" y="5270500"/>
          <p14:tracePt t="570" x="1344613" y="5257800"/>
          <p14:tracePt t="574" x="1331913" y="5257800"/>
          <p14:tracePt t="581" x="1322388" y="5257800"/>
          <p14:tracePt t="586" x="1309688" y="5257800"/>
          <p14:tracePt t="594" x="1301750" y="5257800"/>
          <p14:tracePt t="599" x="1289050" y="5257800"/>
          <p14:tracePt t="605" x="1281113" y="5257800"/>
          <p14:tracePt t="610" x="1268413" y="5267325"/>
          <p14:tracePt t="618" x="1258888" y="5267325"/>
          <p14:tracePt t="622" x="1246188" y="5267325"/>
          <p14:tracePt t="624" x="1246188" y="5280025"/>
          <p14:tracePt t="629" x="1238250" y="5280025"/>
          <p14:tracePt t="635" x="1225550" y="5280025"/>
          <p14:tracePt t="640" x="1216025" y="5280025"/>
          <p14:tracePt t="642" x="1216025" y="5287963"/>
          <p14:tracePt t="647" x="1203325" y="5287963"/>
          <p14:tracePt t="654" x="1195388" y="5287963"/>
          <p14:tracePt t="662" x="1182688" y="5287963"/>
          <p14:tracePt t="665" x="1182688" y="5300663"/>
          <p14:tracePt t="669" x="1174750" y="5300663"/>
          <p14:tracePt t="676" x="1162050" y="5300663"/>
          <p14:tracePt t="682" x="1152525" y="5300663"/>
          <p14:tracePt t="689" x="1139825" y="5300663"/>
          <p14:tracePt t="691" x="1139825" y="5310188"/>
          <p14:tracePt t="696" x="1131888" y="5310188"/>
          <p14:tracePt t="702" x="1119188" y="5310188"/>
          <p14:tracePt t="710" x="1109663" y="5310188"/>
          <p14:tracePt t="717" x="1096963" y="5310188"/>
          <p14:tracePt t="726" x="1089025" y="5310188"/>
          <p14:tracePt t="733" x="1076325" y="5310188"/>
          <p14:tracePt t="742" x="1068388" y="5310188"/>
          <p14:tracePt t="752" x="1055688" y="5310188"/>
          <p14:tracePt t="768" x="1046163" y="5310188"/>
          <p14:tracePt t="790" x="1033463" y="5310188"/>
          <p14:tracePt t="810" x="1025525" y="5310188"/>
          <p14:tracePt t="824" x="1012825" y="5310188"/>
          <p14:tracePt t="828" x="1012825" y="5300663"/>
          <p14:tracePt t="834" x="1003300" y="5300663"/>
          <p14:tracePt t="842" x="990600" y="5300663"/>
          <p14:tracePt t="849" x="982663" y="5292725"/>
          <p14:tracePt t="860" x="969963" y="5292725"/>
          <p14:tracePt t="866" x="969963" y="5280025"/>
          <p14:tracePt t="869" x="962025" y="5280025"/>
          <p14:tracePt t="878" x="949325" y="5280025"/>
          <p14:tracePt t="884" x="949325" y="5270500"/>
          <p14:tracePt t="905" x="927100" y="5257800"/>
          <p14:tracePt t="912" x="919163" y="5257800"/>
          <p14:tracePt t="914" x="919163" y="5249863"/>
          <p14:tracePt t="924" x="906463" y="5249863"/>
          <p14:tracePt t="928" x="906463" y="5237163"/>
          <p14:tracePt t="936" x="896938" y="5237163"/>
          <p14:tracePt t="941" x="896938" y="5229225"/>
          <p14:tracePt t="952" x="884238" y="5229225"/>
          <p14:tracePt t="959" x="884238" y="5216525"/>
          <p14:tracePt t="966" x="876300" y="5216525"/>
          <p14:tracePt t="974" x="876300" y="5207000"/>
          <p14:tracePt t="984" x="863600" y="5207000"/>
          <p14:tracePt t="1013" x="863600" y="5194300"/>
          <p14:tracePt t="1019" x="855663" y="5194300"/>
          <p14:tracePt t="1033" x="855663" y="5186363"/>
          <p14:tracePt t="1040" x="842963" y="5186363"/>
          <p14:tracePt t="5364" x="842963" y="5173663"/>
          <p14:tracePt t="5368" x="833438" y="5164138"/>
          <p14:tracePt t="5371" x="833438" y="5151438"/>
          <p14:tracePt t="5373" x="820738" y="5143500"/>
          <p14:tracePt t="5376" x="820738" y="5130800"/>
          <p14:tracePt t="5377" x="820738" y="5122863"/>
          <p14:tracePt t="5378" x="812800" y="5122863"/>
          <p14:tracePt t="5382" x="812800" y="5110163"/>
          <p14:tracePt t="5389" x="812800" y="5100638"/>
          <p14:tracePt t="5443" x="800100" y="5100638"/>
          <p14:tracePt t="17599" x="820738" y="5045075"/>
          <p14:tracePt t="17599" x="820738" y="5037138"/>
          <p14:tracePt t="17600" x="820738" y="5024438"/>
          <p14:tracePt t="17601" x="820738" y="5016500"/>
          <p14:tracePt t="17602" x="820738" y="5003800"/>
          <p14:tracePt t="17603" x="820738" y="4994275"/>
          <p14:tracePt t="17604" x="820738" y="4981575"/>
          <p14:tracePt t="17606" x="820738" y="4960938"/>
          <p14:tracePt t="17608" x="820738" y="4951413"/>
          <p14:tracePt t="17609" x="820738" y="4938713"/>
          <p14:tracePt t="17612" x="812800" y="4930775"/>
          <p14:tracePt t="17615" x="812800" y="4918075"/>
          <p14:tracePt t="17618" x="800100" y="4918075"/>
          <p14:tracePt t="17710" x="800100" y="4910138"/>
          <p14:tracePt t="17720" x="800100" y="4897438"/>
          <p14:tracePt t="17727" x="790575" y="4897438"/>
          <p14:tracePt t="17730" x="790575" y="4887913"/>
          <p14:tracePt t="17739" x="777875" y="4875213"/>
          <p14:tracePt t="17742" x="777875" y="4867275"/>
          <p14:tracePt t="17744" x="769938" y="4867275"/>
          <p14:tracePt t="17746" x="769938" y="4854575"/>
          <p14:tracePt t="17749" x="757238" y="4854575"/>
          <p14:tracePt t="17750" x="757238" y="4845050"/>
          <p14:tracePt t="17754" x="749300" y="4832350"/>
          <p14:tracePt t="17758" x="749300" y="4824413"/>
          <p14:tracePt t="17759" x="736600" y="4824413"/>
          <p14:tracePt t="17761" x="736600" y="4811713"/>
          <p14:tracePt t="17765" x="727075" y="4803775"/>
          <p14:tracePt t="17768" x="727075" y="4791075"/>
          <p14:tracePt t="17771" x="714375" y="4791075"/>
          <p14:tracePt t="17773" x="714375" y="4781550"/>
          <p14:tracePt t="17775" x="714375" y="4768850"/>
          <p14:tracePt t="17777" x="706438" y="4768850"/>
          <p14:tracePt t="17779" x="706438" y="4760913"/>
          <p14:tracePt t="17781" x="693738" y="4748213"/>
          <p14:tracePt t="17783" x="684213" y="4738688"/>
          <p14:tracePt t="17784" x="684213" y="4725988"/>
          <p14:tracePt t="17785" x="671513" y="4718050"/>
          <p14:tracePt t="17787" x="663575" y="4705350"/>
          <p14:tracePt t="17788" x="650875" y="4697413"/>
          <p14:tracePt t="17789" x="650875" y="4684713"/>
          <p14:tracePt t="17790" x="642938" y="4675188"/>
          <p14:tracePt t="17792" x="630238" y="4662488"/>
          <p14:tracePt t="17794" x="620713" y="4654550"/>
          <p14:tracePt t="17795" x="608013" y="4641850"/>
          <p14:tracePt t="17797" x="600075" y="4632325"/>
          <p14:tracePt t="17798" x="587375" y="4619625"/>
          <p14:tracePt t="17800" x="577850" y="4611688"/>
          <p14:tracePt t="17802" x="565150" y="4598988"/>
          <p14:tracePt t="17803" x="565150" y="4591050"/>
          <p14:tracePt t="17804" x="557213" y="4591050"/>
          <p14:tracePt t="17805" x="557213" y="4578350"/>
          <p14:tracePt t="17807" x="544513" y="4568825"/>
          <p14:tracePt t="17808" x="544513" y="4556125"/>
          <p14:tracePt t="17809" x="536575" y="4556125"/>
          <p14:tracePt t="17810" x="536575" y="4548188"/>
          <p14:tracePt t="17811" x="523875" y="4548188"/>
          <p14:tracePt t="17812" x="523875" y="4535488"/>
          <p14:tracePt t="17814" x="514350" y="4525963"/>
          <p14:tracePt t="17815" x="514350" y="4513263"/>
          <p14:tracePt t="17816" x="501650" y="4513263"/>
          <p14:tracePt t="17817" x="501650" y="4505325"/>
          <p14:tracePt t="17819" x="493713" y="4492625"/>
          <p14:tracePt t="17820" x="493713" y="4484688"/>
          <p14:tracePt t="17822" x="481013" y="4471988"/>
          <p14:tracePt t="17824" x="471488" y="4462463"/>
          <p14:tracePt t="17826" x="471488" y="4441825"/>
          <p14:tracePt t="17829" x="458788" y="4419600"/>
          <p14:tracePt t="17832" x="450850" y="4406900"/>
          <p14:tracePt t="17833" x="450850" y="4398963"/>
          <p14:tracePt t="17835" x="450850" y="4386263"/>
          <p14:tracePt t="17836" x="450850" y="4378325"/>
          <p14:tracePt t="17838" x="438150" y="4365625"/>
          <p14:tracePt t="17839" x="438150" y="4356100"/>
          <p14:tracePt t="17841" x="438150" y="4343400"/>
          <p14:tracePt t="17842" x="430213" y="4335463"/>
          <p14:tracePt t="17844" x="430213" y="4322763"/>
          <p14:tracePt t="17845" x="430213" y="4313238"/>
          <p14:tracePt t="17847" x="430213" y="4300538"/>
          <p14:tracePt t="17848" x="430213" y="4292600"/>
          <p14:tracePt t="17850" x="417513" y="4271963"/>
          <p14:tracePt t="17853" x="417513" y="4259263"/>
          <p14:tracePt t="17854" x="417513" y="4249738"/>
          <p14:tracePt t="17856" x="407988" y="4229100"/>
          <p14:tracePt t="17858" x="407988" y="4216400"/>
          <p14:tracePt t="17860" x="395288" y="4206875"/>
          <p14:tracePt t="17861" x="395288" y="4194175"/>
          <p14:tracePt t="17863" x="395288" y="4186238"/>
          <p14:tracePt t="17865" x="395288" y="4173538"/>
          <p14:tracePt t="17866" x="387350" y="4165600"/>
          <p14:tracePt t="17868" x="387350" y="4152900"/>
          <p14:tracePt t="17871" x="387350" y="4143375"/>
          <p14:tracePt t="17872" x="387350" y="4122738"/>
          <p14:tracePt t="17873" x="374650" y="4122738"/>
          <p14:tracePt t="17874" x="374650" y="4110038"/>
          <p14:tracePt t="17876" x="374650" y="4087813"/>
          <p14:tracePt t="17878" x="374650" y="4079875"/>
          <p14:tracePt t="17879" x="374650" y="4067175"/>
          <p14:tracePt t="17880" x="374650" y="4059238"/>
          <p14:tracePt t="17881" x="374650" y="4046538"/>
          <p14:tracePt t="17905" x="382588" y="3875088"/>
          <p14:tracePt t="17907" x="382588" y="3854450"/>
          <p14:tracePt t="17910" x="382588" y="3846513"/>
          <p14:tracePt t="17912" x="382588" y="3833813"/>
          <p14:tracePt t="17915" x="382588" y="3824288"/>
          <p14:tracePt t="17916" x="395288" y="3811588"/>
          <p14:tracePt t="17919" x="395288" y="3803650"/>
          <p14:tracePt t="17921" x="395288" y="3790950"/>
          <p14:tracePt t="17924" x="395288" y="3781425"/>
          <p14:tracePt t="17925" x="395288" y="3768725"/>
          <p14:tracePt t="17926" x="404813" y="3768725"/>
          <p14:tracePt t="17928" x="404813" y="3760788"/>
          <p14:tracePt t="17929" x="404813" y="3748088"/>
          <p14:tracePt t="17932" x="404813" y="3740150"/>
          <p14:tracePt t="17933" x="417513" y="3727450"/>
          <p14:tracePt t="17935" x="417513" y="3717925"/>
          <p14:tracePt t="17938" x="417513" y="3705225"/>
          <p14:tracePt t="17940" x="425450" y="3684588"/>
          <p14:tracePt t="17942" x="425450" y="3675063"/>
          <p14:tracePt t="17944" x="425450" y="3662363"/>
          <p14:tracePt t="17946" x="425450" y="3654425"/>
          <p14:tracePt t="17947" x="438150" y="3641725"/>
          <p14:tracePt t="17950" x="438150" y="3633788"/>
          <p14:tracePt t="17951" x="446088" y="3621088"/>
          <p14:tracePt t="17954" x="446088" y="3611563"/>
          <p14:tracePt t="17956" x="446088" y="3598863"/>
          <p14:tracePt t="17959" x="458788" y="3590925"/>
          <p14:tracePt t="17960" x="458788" y="3578225"/>
          <p14:tracePt t="17963" x="458788" y="3568700"/>
          <p14:tracePt t="17965" x="468313" y="3556000"/>
          <p14:tracePt t="17968" x="468313" y="3548063"/>
          <p14:tracePt t="17969" x="468313" y="3535363"/>
          <p14:tracePt t="17971" x="481013" y="3527425"/>
          <p14:tracePt t="17973" x="481013" y="3514725"/>
          <p14:tracePt t="17976" x="488950" y="3505200"/>
          <p14:tracePt t="17977" x="488950" y="3492500"/>
          <p14:tracePt t="17980" x="488950" y="3484563"/>
          <p14:tracePt t="17981" x="501650" y="3471863"/>
          <p14:tracePt t="17984" x="501650" y="3462338"/>
          <p14:tracePt t="17986" x="501650" y="3449638"/>
          <p14:tracePt t="17987" x="511175" y="3449638"/>
          <p14:tracePt t="17989" x="511175" y="3441700"/>
          <p14:tracePt t="17991" x="511175" y="3429000"/>
          <p14:tracePt t="17994" x="511175" y="3421063"/>
          <p14:tracePt t="17995" x="523875" y="3421063"/>
          <p14:tracePt t="17997" x="523875" y="3408363"/>
          <p14:tracePt t="18001" x="523875" y="3398838"/>
          <p14:tracePt t="18003" x="531813" y="3398838"/>
          <p14:tracePt t="18004" x="531813" y="3386138"/>
          <p14:tracePt t="18008" x="531813" y="3378200"/>
          <p14:tracePt t="18012" x="531813" y="3365500"/>
          <p14:tracePt t="18018" x="531813" y="3355975"/>
          <p14:tracePt t="18023" x="544513" y="3343275"/>
          <p14:tracePt t="18035" x="544513" y="3335338"/>
          <p14:tracePt t="18046" x="544513" y="3322638"/>
          <p14:tracePt t="18053" x="544513" y="3314700"/>
          <p14:tracePt t="18057" x="544513" y="3302000"/>
          <p14:tracePt t="18062" x="544513" y="3292475"/>
          <p14:tracePt t="18065" x="544513" y="3279775"/>
          <p14:tracePt t="18069" x="544513" y="3271838"/>
          <p14:tracePt t="18072" x="544513" y="3259138"/>
          <p14:tracePt t="18075" x="544513" y="3249613"/>
          <p14:tracePt t="18077" x="544513" y="3236913"/>
          <p14:tracePt t="18079" x="536575" y="3236913"/>
          <p14:tracePt t="18081" x="536575" y="3228975"/>
          <p14:tracePt t="18084" x="536575" y="3216275"/>
          <p14:tracePt t="18088" x="536575" y="3208338"/>
          <p14:tracePt t="18091" x="536575" y="3195638"/>
          <p14:tracePt t="18095" x="523875" y="3186113"/>
          <p14:tracePt t="18099" x="523875" y="3173413"/>
          <p14:tracePt t="18103" x="523875" y="3165475"/>
          <p14:tracePt t="18108" x="523875" y="3152775"/>
          <p14:tracePt t="18114" x="523875" y="3143250"/>
          <p14:tracePt t="18120" x="514350" y="3143250"/>
          <p14:tracePt t="18122" x="514350" y="3130550"/>
          <p14:tracePt t="18131" x="514350" y="3122613"/>
          <p14:tracePt t="18141" x="514350" y="3109913"/>
          <p14:tracePt t="18151" x="501650" y="3109913"/>
          <p14:tracePt t="18154" x="501650" y="3101975"/>
          <p14:tracePt t="18160" x="501650" y="3089275"/>
          <p14:tracePt t="18165" x="501650" y="3079750"/>
          <p14:tracePt t="18169" x="493713" y="3067050"/>
          <p14:tracePt t="18174" x="493713" y="3059113"/>
          <p14:tracePt t="18176" x="493713" y="3046413"/>
          <p14:tracePt t="18179" x="481013" y="3046413"/>
          <p14:tracePt t="18181" x="481013" y="3036888"/>
          <p14:tracePt t="18184" x="481013" y="3024188"/>
          <p14:tracePt t="18187" x="481013" y="3016250"/>
          <p14:tracePt t="18191" x="471488" y="3003550"/>
          <p14:tracePt t="18196" x="471488" y="2995613"/>
          <p14:tracePt t="18198" x="471488" y="2982913"/>
          <p14:tracePt t="18203" x="458788" y="2982913"/>
          <p14:tracePt t="18208" x="458788" y="2973388"/>
          <p14:tracePt t="18210" x="458788" y="2960688"/>
          <p14:tracePt t="18215" x="458788" y="2952750"/>
          <p14:tracePt t="18218" x="450850" y="2952750"/>
          <p14:tracePt t="18220" x="450850" y="2940050"/>
          <p14:tracePt t="18232" x="438150" y="2930525"/>
          <p14:tracePt t="18235" x="438150" y="2917825"/>
          <p14:tracePt t="18245" x="438150" y="2909888"/>
          <p14:tracePt t="18252" x="438150" y="2897188"/>
          <p14:tracePt t="18255" x="430213" y="2897188"/>
          <p14:tracePt t="18262" x="430213" y="2889250"/>
          <p14:tracePt t="18268" x="417513" y="2876550"/>
          <p14:tracePt t="18277" x="417513" y="2867025"/>
          <p14:tracePt t="18286" x="417513" y="2854325"/>
          <p14:tracePt t="18290" x="407988" y="2854325"/>
          <p14:tracePt t="18296" x="407988" y="2846388"/>
          <p14:tracePt t="18312" x="407988" y="2833688"/>
          <p14:tracePt t="18315" x="395288" y="2833688"/>
          <p14:tracePt t="18394" x="395288" y="2824163"/>
          <p14:tracePt t="18400" x="395288" y="2811463"/>
          <p14:tracePt t="18407" x="395288" y="2803525"/>
          <p14:tracePt t="18416" x="395288" y="2790825"/>
          <p14:tracePt t="18425" x="395288" y="2782888"/>
          <p14:tracePt t="18430" x="387350" y="2782888"/>
          <p14:tracePt t="18443" x="387350" y="2770188"/>
          <p14:tracePt t="18467" x="387350" y="2760663"/>
          <p14:tracePt t="18476" x="387350" y="2747963"/>
          <p14:tracePt t="18485" x="387350" y="2740025"/>
          <p14:tracePt t="18494" x="387350" y="2727325"/>
          <p14:tracePt t="18503" x="387350" y="2717800"/>
          <p14:tracePt t="18513" x="387350" y="2705100"/>
          <p14:tracePt t="18525" x="387350" y="2697163"/>
          <p14:tracePt t="18623" x="395288" y="2697163"/>
          <p14:tracePt t="18629" x="404813" y="2684463"/>
          <p14:tracePt t="18634" x="417513" y="2684463"/>
          <p14:tracePt t="18641" x="425450" y="2684463"/>
          <p14:tracePt t="18647" x="438150" y="2684463"/>
          <p14:tracePt t="18655" x="446088" y="2684463"/>
          <p14:tracePt t="18664" x="458788" y="2684463"/>
          <p14:tracePt t="18675" x="468313" y="2684463"/>
          <p14:tracePt t="18682" x="481013" y="2684463"/>
          <p14:tracePt t="18689" x="488950" y="2684463"/>
          <p14:tracePt t="18692" x="501650" y="2684463"/>
          <p14:tracePt t="18696" x="511175" y="2684463"/>
          <p14:tracePt t="18700" x="531813" y="2684463"/>
          <p14:tracePt t="18708" x="552450" y="2684463"/>
          <p14:tracePt t="18710" x="565150" y="2684463"/>
          <p14:tracePt t="18711" x="574675" y="2692400"/>
          <p14:tracePt t="18714" x="587375" y="2692400"/>
          <p14:tracePt t="18716" x="595313" y="2692400"/>
          <p14:tracePt t="18720" x="608013" y="2692400"/>
          <p14:tracePt t="18722" x="617538" y="2692400"/>
          <p14:tracePt t="18725" x="630238" y="2692400"/>
          <p14:tracePt t="18728" x="638175" y="2692400"/>
          <p14:tracePt t="18732" x="650875" y="2692400"/>
          <p14:tracePt t="18735" x="658813" y="2692400"/>
          <p14:tracePt t="18738" x="671513" y="2692400"/>
          <p14:tracePt t="18741" x="681038" y="2692400"/>
          <p14:tracePt t="18745" x="693738" y="2692400"/>
          <p14:tracePt t="18749" x="701675" y="2692400"/>
          <p14:tracePt t="18754" x="714375" y="2692400"/>
          <p14:tracePt t="18760" x="723900" y="2692400"/>
          <p14:tracePt t="18773" x="736600" y="2692400"/>
          <p14:tracePt t="18858" x="727075" y="2692400"/>
          <p14:tracePt t="18862" x="714375" y="2692400"/>
          <p14:tracePt t="18865" x="706438" y="2692400"/>
          <p14:tracePt t="18868" x="693738" y="2692400"/>
          <p14:tracePt t="18871" x="684213" y="2692400"/>
          <p14:tracePt t="18872" x="671513" y="2692400"/>
          <p14:tracePt t="18875" x="663575" y="2692400"/>
          <p14:tracePt t="18878" x="650875" y="2692400"/>
          <p14:tracePt t="18883" x="642938" y="2692400"/>
          <p14:tracePt t="18885" x="630238" y="2692400"/>
          <p14:tracePt t="18891" x="608013" y="2692400"/>
          <p14:tracePt t="18906" x="577850" y="2692400"/>
          <p14:tracePt t="18910" x="565150" y="2692400"/>
          <p14:tracePt t="19044" x="557213" y="2705100"/>
          <p14:tracePt t="19052" x="557213" y="2714625"/>
          <p14:tracePt t="19054" x="544513" y="2727325"/>
          <p14:tracePt t="19057" x="544513" y="2735263"/>
          <p14:tracePt t="19059" x="544513" y="2747963"/>
          <p14:tracePt t="19062" x="536575" y="2747963"/>
          <p14:tracePt t="19063" x="536575" y="2757488"/>
          <p14:tracePt t="19065" x="536575" y="2770188"/>
          <p14:tracePt t="19068" x="536575" y="2778125"/>
          <p14:tracePt t="19072" x="523875" y="2790825"/>
          <p14:tracePt t="19075" x="523875" y="2798763"/>
          <p14:tracePt t="19077" x="514350" y="2811463"/>
          <p14:tracePt t="19081" x="514350" y="2820988"/>
          <p14:tracePt t="19084" x="514350" y="2833688"/>
          <p14:tracePt t="19085" x="501650" y="2833688"/>
          <p14:tracePt t="19087" x="501650" y="2841625"/>
          <p14:tracePt t="19091" x="501650" y="2854325"/>
          <p14:tracePt t="19094" x="493713" y="2854325"/>
          <p14:tracePt t="19095" x="493713" y="2863850"/>
          <p14:tracePt t="19099" x="493713" y="2876550"/>
          <p14:tracePt t="19103" x="481013" y="2884488"/>
          <p14:tracePt t="19108" x="481013" y="2897188"/>
          <p14:tracePt t="19115" x="481013" y="2905125"/>
          <p14:tracePt t="19117" x="471488" y="2905125"/>
          <p14:tracePt t="19122" x="471488" y="2917825"/>
          <p14:tracePt t="19130" x="471488" y="2927350"/>
          <p14:tracePt t="19138" x="458788" y="2927350"/>
          <p14:tracePt t="19161" x="458788" y="2940050"/>
          <p14:tracePt t="19470" x="450850" y="2940050"/>
          <p14:tracePt t="19474" x="438150" y="2940050"/>
          <p14:tracePt t="19478" x="430213" y="2940050"/>
          <p14:tracePt t="19483" x="395288" y="2930525"/>
          <p14:tracePt t="19486" x="387350" y="2930525"/>
          <p14:tracePt t="19488" x="374650" y="2930525"/>
          <p14:tracePt t="19492" x="365125" y="2930525"/>
          <p14:tracePt t="19495" x="352425" y="2930525"/>
          <p14:tracePt t="19498" x="344488" y="2930525"/>
          <p14:tracePt t="19506" x="323850" y="2930525"/>
          <p14:tracePt t="19507" x="311150" y="2930525"/>
          <p14:tracePt t="19510" x="301625" y="2930525"/>
          <p14:tracePt t="19514" x="288925" y="2930525"/>
          <p14:tracePt t="19518" x="280988" y="2930525"/>
          <p14:tracePt t="19521" x="280988" y="2940050"/>
          <p14:tracePt t="19523" x="268288" y="2940050"/>
          <p14:tracePt t="19528" x="258763" y="2940050"/>
          <p14:tracePt t="19532" x="258763" y="2947988"/>
          <p14:tracePt t="19533" x="246063" y="2947988"/>
          <p14:tracePt t="19538" x="238125" y="2947988"/>
          <p14:tracePt t="19539" x="238125" y="2960688"/>
          <p14:tracePt t="19543" x="225425" y="2960688"/>
          <p14:tracePt t="19546" x="225425" y="2970213"/>
          <p14:tracePt t="19548" x="217488" y="2970213"/>
          <p14:tracePt t="19551" x="217488" y="2982913"/>
          <p14:tracePt t="19552" x="204788" y="2982913"/>
          <p14:tracePt t="19556" x="195263" y="2990850"/>
          <p14:tracePt t="19559" x="195263" y="3003550"/>
          <p14:tracePt t="19561" x="182563" y="3003550"/>
          <p14:tracePt t="19564" x="174625" y="3011488"/>
          <p14:tracePt t="19568" x="174625" y="3024188"/>
          <p14:tracePt t="19572" x="161925" y="3033713"/>
          <p14:tracePt t="19578" x="161925" y="3046413"/>
          <p14:tracePt t="19581" x="152400" y="3054350"/>
          <p14:tracePt t="19585" x="152400" y="3067050"/>
          <p14:tracePt t="19592" x="152400" y="3076575"/>
          <p14:tracePt t="19594" x="139700" y="3076575"/>
          <p14:tracePt t="19598" x="139700" y="3089275"/>
          <p14:tracePt t="19609" x="139700" y="3097213"/>
          <p14:tracePt t="19685" x="139700" y="3109913"/>
          <p14:tracePt t="19691" x="139700" y="3117850"/>
          <p14:tracePt t="19695" x="139700" y="3130550"/>
          <p14:tracePt t="19700" x="139700" y="3140075"/>
          <p14:tracePt t="19705" x="139700" y="3152775"/>
          <p14:tracePt t="19709" x="139700" y="3160713"/>
          <p14:tracePt t="19714" x="139700" y="3173413"/>
          <p14:tracePt t="19717" x="149225" y="3173413"/>
          <p14:tracePt t="19719" x="149225" y="3182938"/>
          <p14:tracePt t="19725" x="149225" y="3195638"/>
          <p14:tracePt t="19730" x="149225" y="3203575"/>
          <p14:tracePt t="19739" x="149225" y="3216275"/>
          <p14:tracePt t="19743" x="149225" y="3224213"/>
          <p14:tracePt t="19745" x="161925" y="3224213"/>
          <p14:tracePt t="19753" x="161925" y="3236913"/>
          <p14:tracePt t="19761" x="161925" y="3246438"/>
          <p14:tracePt t="19775" x="161925" y="3259138"/>
          <p14:tracePt t="19781" x="161925" y="3267075"/>
          <p14:tracePt t="19790" x="161925" y="3279775"/>
          <p14:tracePt t="19795" x="161925" y="3289300"/>
          <p14:tracePt t="19801" x="161925" y="3302000"/>
          <p14:tracePt t="19805" x="161925" y="3309938"/>
          <p14:tracePt t="19811" x="161925" y="3322638"/>
          <p14:tracePt t="19815" x="161925" y="3330575"/>
          <p14:tracePt t="19821" x="161925" y="3343275"/>
          <p14:tracePt t="19827" x="161925" y="3352800"/>
          <p14:tracePt t="19831" x="169863" y="3352800"/>
          <p14:tracePt t="19839" x="169863" y="3365500"/>
          <p14:tracePt t="19843" x="169863" y="3373438"/>
          <p14:tracePt t="19853" x="169863" y="3386138"/>
          <p14:tracePt t="19856" x="182563" y="3386138"/>
          <p14:tracePt t="19860" x="182563" y="3395663"/>
          <p14:tracePt t="19871" x="182563" y="3408363"/>
          <p14:tracePt t="19905" x="182563" y="3416300"/>
          <p14:tracePt t="19920" x="192088" y="3416300"/>
          <p14:tracePt t="19935" x="204788" y="3416300"/>
          <p14:tracePt t="19943" x="212725" y="3416300"/>
          <p14:tracePt t="19951" x="225425" y="3416300"/>
          <p14:tracePt t="19965" x="225425" y="3429000"/>
          <p14:tracePt t="19968" x="233363" y="3429000"/>
          <p14:tracePt t="20000" x="246063" y="3429000"/>
          <p14:tracePt t="20015" x="255588" y="3429000"/>
          <p14:tracePt t="20023" x="268288" y="3429000"/>
          <p14:tracePt t="20030" x="276225" y="3429000"/>
          <p14:tracePt t="20038" x="288925" y="3429000"/>
          <p14:tracePt t="20045" x="298450" y="3429000"/>
          <p14:tracePt t="20050" x="311150" y="3421063"/>
          <p14:tracePt t="20057" x="319088" y="3408363"/>
          <p14:tracePt t="20066" x="331788" y="3398838"/>
          <p14:tracePt t="20074" x="339725" y="3386138"/>
          <p14:tracePt t="20081" x="352425" y="3386138"/>
          <p14:tracePt t="20089" x="352425" y="3378200"/>
          <p14:tracePt t="20296" x="352425" y="3386138"/>
          <p14:tracePt t="20300" x="352425" y="3395663"/>
          <p14:tracePt t="20304" x="352425" y="3408363"/>
          <p14:tracePt t="20307" x="352425" y="3416300"/>
          <p14:tracePt t="20311" x="352425" y="3429000"/>
          <p14:tracePt t="20314" x="352425" y="3436938"/>
          <p14:tracePt t="20318" x="344488" y="3449638"/>
          <p14:tracePt t="20321" x="344488" y="3459163"/>
          <p14:tracePt t="20325" x="344488" y="3471863"/>
          <p14:tracePt t="20327" x="344488" y="3479800"/>
          <p14:tracePt t="20331" x="344488" y="3492500"/>
          <p14:tracePt t="20332" x="344488" y="3502025"/>
          <p14:tracePt t="20336" x="344488" y="3514725"/>
          <p14:tracePt t="20339" x="344488" y="3522663"/>
          <p14:tracePt t="20341" x="331788" y="3535363"/>
          <p14:tracePt t="20343" x="331788" y="3543300"/>
          <p14:tracePt t="20349" x="331788" y="3565525"/>
          <p14:tracePt t="20352" x="331788" y="3578225"/>
          <p14:tracePt t="20355" x="331788" y="3586163"/>
          <p14:tracePt t="20356" x="331788" y="3598863"/>
          <p14:tracePt t="20358" x="331788" y="3608388"/>
          <p14:tracePt t="20361" x="331788" y="3621088"/>
          <p14:tracePt t="20362" x="331788" y="3629025"/>
          <p14:tracePt t="20365" x="331788" y="3641725"/>
          <p14:tracePt t="20367" x="331788" y="3649663"/>
          <p14:tracePt t="20369" x="323850" y="3662363"/>
          <p14:tracePt t="20371" x="323850" y="3671888"/>
          <p14:tracePt t="20372" x="323850" y="3684588"/>
          <p14:tracePt t="20374" x="323850" y="3692525"/>
          <p14:tracePt t="20376" x="323850" y="3705225"/>
          <p14:tracePt t="20377" x="323850" y="3714750"/>
          <p14:tracePt t="20380" x="323850" y="3727450"/>
          <p14:tracePt t="20381" x="323850" y="3735388"/>
          <p14:tracePt t="20383" x="323850" y="3748088"/>
          <p14:tracePt t="20385" x="323850" y="3756025"/>
          <p14:tracePt t="20387" x="323850" y="3768725"/>
          <p14:tracePt t="20389" x="323850" y="3778250"/>
          <p14:tracePt t="20391" x="311150" y="3790950"/>
          <p14:tracePt t="20393" x="311150" y="3798888"/>
          <p14:tracePt t="20395" x="311150" y="3811588"/>
          <p14:tracePt t="20397" x="311150" y="3821113"/>
          <p14:tracePt t="20398" x="311150" y="3833813"/>
          <p14:tracePt t="20401" x="311150" y="3841750"/>
          <p14:tracePt t="20402" x="311150" y="3854450"/>
          <p14:tracePt t="20405" x="311150" y="3862388"/>
          <p14:tracePt t="20406" x="311150" y="3875088"/>
          <p14:tracePt t="20409" x="311150" y="3884613"/>
          <p14:tracePt t="20411" x="311150" y="3897313"/>
          <p14:tracePt t="20413" x="311150" y="3905250"/>
          <p14:tracePt t="20415" x="311150" y="3917950"/>
          <p14:tracePt t="20418" x="311150" y="3927475"/>
          <p14:tracePt t="20419" x="311150" y="3940175"/>
          <p14:tracePt t="20422" x="311150" y="3948113"/>
          <p14:tracePt t="20423" x="311150" y="3960813"/>
          <p14:tracePt t="20427" x="319088" y="3968750"/>
          <p14:tracePt t="20429" x="319088" y="3981450"/>
          <p14:tracePt t="20432" x="319088" y="3990975"/>
          <p14:tracePt t="20434" x="319088" y="4003675"/>
          <p14:tracePt t="20438" x="319088" y="4011613"/>
          <p14:tracePt t="20440" x="331788" y="4033838"/>
          <p14:tracePt t="20441" x="331788" y="4046538"/>
          <p14:tracePt t="20442" x="331788" y="4054475"/>
          <p14:tracePt t="20444" x="339725" y="4067175"/>
          <p14:tracePt t="20446" x="339725" y="4087813"/>
          <p14:tracePt t="20449" x="352425" y="4097338"/>
          <p14:tracePt t="20450" x="352425" y="4110038"/>
          <p14:tracePt t="20452" x="352425" y="4117975"/>
          <p14:tracePt t="20453" x="352425" y="4130675"/>
          <p14:tracePt t="20454" x="361950" y="4140200"/>
          <p14:tracePt t="20456" x="361950" y="4152900"/>
          <p14:tracePt t="20457" x="374650" y="4160838"/>
          <p14:tracePt t="20459" x="374650" y="4181475"/>
          <p14:tracePt t="20461" x="382588" y="4194175"/>
          <p14:tracePt t="20463" x="395288" y="4203700"/>
          <p14:tracePt t="20464" x="395288" y="4216400"/>
          <p14:tracePt t="20466" x="404813" y="4224338"/>
          <p14:tracePt t="20467" x="404813" y="4237038"/>
          <p14:tracePt t="20468" x="404813" y="4246563"/>
          <p14:tracePt t="20470" x="417513" y="4259263"/>
          <p14:tracePt t="20472" x="425450" y="4279900"/>
          <p14:tracePt t="20473" x="425450" y="4287838"/>
          <p14:tracePt t="20475" x="438150" y="4300538"/>
          <p14:tracePt t="20476" x="438150" y="4310063"/>
          <p14:tracePt t="20477" x="446088" y="4322763"/>
          <p14:tracePt t="20479" x="446088" y="4330700"/>
          <p14:tracePt t="20480" x="458788" y="4343400"/>
          <p14:tracePt t="20481" x="458788" y="4352925"/>
          <p14:tracePt t="20483" x="468313" y="4365625"/>
          <p14:tracePt t="20484" x="468313" y="4373563"/>
          <p14:tracePt t="20486" x="481013" y="4386263"/>
          <p14:tracePt t="20487" x="481013" y="4394200"/>
          <p14:tracePt t="20488" x="488950" y="4406900"/>
          <p14:tracePt t="20491" x="501650" y="4416425"/>
          <p14:tracePt t="20492" x="501650" y="4429125"/>
          <p14:tracePt t="20494" x="511175" y="4437063"/>
          <p14:tracePt t="20495" x="511175" y="4449763"/>
          <p14:tracePt t="20498" x="523875" y="4459288"/>
          <p14:tracePt t="20499" x="523875" y="4471988"/>
          <p14:tracePt t="20501" x="531813" y="4479925"/>
          <p14:tracePt t="20503" x="531813" y="4492625"/>
          <p14:tracePt t="20504" x="544513" y="4492625"/>
          <p14:tracePt t="20506" x="544513" y="4500563"/>
          <p14:tracePt t="20508" x="552450" y="4513263"/>
          <p14:tracePt t="20514" x="565150" y="4522788"/>
          <p14:tracePt t="20515" x="565150" y="4535488"/>
          <p14:tracePt t="20519" x="574675" y="4543425"/>
          <p14:tracePt t="20523" x="574675" y="4556125"/>
          <p14:tracePt t="20526" x="587375" y="4565650"/>
          <p14:tracePt t="20530" x="595313" y="4578350"/>
          <p14:tracePt t="20533" x="595313" y="4586288"/>
          <p14:tracePt t="20535" x="608013" y="4586288"/>
          <p14:tracePt t="20538" x="608013" y="4598988"/>
          <p14:tracePt t="20539" x="617538" y="4606925"/>
          <p14:tracePt t="20543" x="630238" y="4619625"/>
          <p14:tracePt t="20545" x="630238" y="4629150"/>
          <p14:tracePt t="20546" x="638175" y="4629150"/>
          <p14:tracePt t="20548" x="638175" y="4641850"/>
          <p14:tracePt t="20549" x="650875" y="4641850"/>
          <p14:tracePt t="20551" x="650875" y="4649788"/>
          <p14:tracePt t="20553" x="658813" y="4662488"/>
          <p14:tracePt t="20560" x="681038" y="4684713"/>
          <p14:tracePt t="20563" x="701675" y="4705350"/>
          <p14:tracePt t="20564" x="701675" y="4713288"/>
          <p14:tracePt t="20566" x="714375" y="4725988"/>
          <p14:tracePt t="20568" x="723900" y="4735513"/>
          <p14:tracePt t="20571" x="736600" y="4756150"/>
          <p14:tracePt t="20572" x="744538" y="4768850"/>
          <p14:tracePt t="20575" x="757238" y="4778375"/>
          <p14:tracePt t="20577" x="765175" y="4799013"/>
          <p14:tracePt t="20580" x="777875" y="4811713"/>
          <p14:tracePt t="20582" x="787400" y="4819650"/>
          <p14:tracePt t="20584" x="787400" y="4832350"/>
          <p14:tracePt t="20585" x="800100" y="4841875"/>
          <p14:tracePt t="20587" x="800100" y="4854575"/>
          <p14:tracePt t="20588" x="808038" y="4854575"/>
          <p14:tracePt t="20589" x="808038" y="4862513"/>
          <p14:tracePt t="20591" x="820738" y="4875213"/>
          <p14:tracePt t="20593" x="830263" y="4884738"/>
          <p14:tracePt t="20594" x="830263" y="4897438"/>
          <p14:tracePt t="20596" x="830263" y="4905375"/>
          <p14:tracePt t="20597" x="842963" y="4905375"/>
          <p14:tracePt t="20598" x="842963" y="4918075"/>
          <p14:tracePt t="20600" x="850900" y="4926013"/>
          <p14:tracePt t="20602" x="850900" y="4938713"/>
          <p14:tracePt t="20603" x="863600" y="4938713"/>
          <p14:tracePt t="20605" x="863600" y="4948238"/>
          <p14:tracePt t="20606" x="871538" y="4960938"/>
          <p14:tracePt t="20608" x="871538" y="4968875"/>
          <p14:tracePt t="20610" x="884238" y="4968875"/>
          <p14:tracePt t="20611" x="884238" y="4981575"/>
          <p14:tracePt t="20613" x="893763" y="4991100"/>
          <p14:tracePt t="20619" x="906463" y="5011738"/>
          <p14:tracePt t="20622" x="906463" y="5024438"/>
          <p14:tracePt t="20623" x="914400" y="5032375"/>
          <p14:tracePt t="20626" x="927100" y="5045075"/>
          <p14:tracePt t="20629" x="936625" y="5054600"/>
          <p14:tracePt t="20633" x="949325" y="5067300"/>
          <p14:tracePt t="20636" x="957263" y="5075238"/>
          <p14:tracePt t="20639" x="969963" y="5087938"/>
          <p14:tracePt t="20642" x="977900" y="5087938"/>
          <p14:tracePt t="20643" x="977900" y="5097463"/>
          <p14:tracePt t="20645" x="990600" y="5097463"/>
          <p14:tracePt t="20647" x="1000125" y="5110163"/>
          <p14:tracePt t="20650" x="1012825" y="5110163"/>
          <p14:tracePt t="20652" x="1012825" y="5118100"/>
          <p14:tracePt t="20653" x="1020763" y="5118100"/>
          <p14:tracePt t="20658" x="1033463" y="5130800"/>
          <p14:tracePt t="20660" x="1042988" y="5130800"/>
          <p14:tracePt t="20661" x="1055688" y="5130800"/>
          <p14:tracePt t="20662" x="1055688" y="5138738"/>
          <p14:tracePt t="20664" x="1063625" y="5138738"/>
          <p14:tracePt t="20666" x="1076325" y="5138738"/>
          <p14:tracePt t="20669" x="1084263" y="5151438"/>
          <p14:tracePt t="20673" x="1096963" y="5151438"/>
          <p14:tracePt t="20675" x="1106488" y="5160963"/>
          <p14:tracePt t="20680" x="1119188" y="5160963"/>
          <p14:tracePt t="20682" x="1127125" y="5160963"/>
          <p14:tracePt t="20687" x="1139825" y="5173663"/>
          <p14:tracePt t="20690" x="1149350" y="5173663"/>
          <p14:tracePt t="20694" x="1162050" y="5173663"/>
          <p14:tracePt t="20696" x="1162050" y="5181600"/>
          <p14:tracePt t="20697" x="1169988" y="5181600"/>
          <p14:tracePt t="20702" x="1182688" y="5181600"/>
          <p14:tracePt t="20705" x="1190625" y="5181600"/>
          <p14:tracePt t="20708" x="1190625" y="5194300"/>
          <p14:tracePt t="20709" x="1203325" y="5194300"/>
          <p14:tracePt t="20714" x="1212850" y="5194300"/>
          <p14:tracePt t="20717" x="1212850" y="5203825"/>
          <p14:tracePt t="20718" x="1225550" y="5203825"/>
          <p14:tracePt t="20723" x="1233488" y="5203825"/>
          <p14:tracePt t="20727" x="1246188" y="5203825"/>
          <p14:tracePt t="20729" x="1246188" y="5216525"/>
          <p14:tracePt t="20731" x="1255713" y="5216525"/>
          <p14:tracePt t="20737" x="1268413" y="5216525"/>
          <p14:tracePt t="20743" x="1276350" y="5224463"/>
          <p14:tracePt t="20752" x="1289050" y="5224463"/>
          <p14:tracePt t="23044" x="1296988" y="5224463"/>
          <p14:tracePt t="23048" x="1309688" y="5224463"/>
          <p14:tracePt t="23050" x="1319213" y="5224463"/>
          <p14:tracePt t="23053" x="1331913" y="5224463"/>
          <p14:tracePt t="23054" x="1339850" y="5224463"/>
          <p14:tracePt t="23055" x="1352550" y="5224463"/>
          <p14:tracePt t="23057" x="1374775" y="5224463"/>
          <p14:tracePt t="23059" x="1395413" y="5224463"/>
          <p14:tracePt t="23060" x="1403350" y="5224463"/>
          <p14:tracePt t="23061" x="1416050" y="5224463"/>
          <p14:tracePt t="23062" x="1438275" y="5224463"/>
          <p14:tracePt t="23063" x="1446213" y="5224463"/>
          <p14:tracePt t="23064" x="1466850" y="5216525"/>
          <p14:tracePt t="23066" x="1489075" y="5216525"/>
          <p14:tracePt t="23067" x="1509713" y="5216525"/>
          <p14:tracePt t="23068" x="1531938" y="5216525"/>
          <p14:tracePt t="23069" x="1544638" y="5207000"/>
          <p14:tracePt t="23070" x="1565275" y="5207000"/>
          <p14:tracePt t="23071" x="1587500" y="5207000"/>
          <p14:tracePt t="23072" x="1595438" y="5207000"/>
          <p14:tracePt t="23073" x="1616075" y="5194300"/>
          <p14:tracePt t="23074" x="1628775" y="5194300"/>
          <p14:tracePt t="23075" x="1651000" y="5194300"/>
          <p14:tracePt t="23076" x="1671638" y="5194300"/>
          <p14:tracePt t="23077" x="1679575" y="5194300"/>
          <p14:tracePt t="23078" x="1701800" y="5194300"/>
          <p14:tracePt t="23079" x="1714500" y="5194300"/>
          <p14:tracePt t="23080" x="1735138" y="5194300"/>
          <p14:tracePt t="23081" x="1744663" y="5194300"/>
          <p14:tracePt t="23082" x="1765300" y="5194300"/>
          <p14:tracePt t="23084" x="1785938" y="5194300"/>
          <p14:tracePt t="23086" x="1808163" y="5194300"/>
          <p14:tracePt t="23088" x="1828800" y="5194300"/>
          <p14:tracePt t="23090" x="1851025" y="5194300"/>
          <p14:tracePt t="23092" x="1863725" y="5194300"/>
          <p14:tracePt t="23094" x="1871663" y="5194300"/>
          <p14:tracePt t="23098" x="1884363" y="5194300"/>
          <p14:tracePt t="23122" x="1892300" y="5194300"/>
          <p14:tracePt t="23129" x="1906588" y="5194300"/>
          <p14:tracePt t="23135" x="1914525" y="5194300"/>
          <p14:tracePt t="23141" x="1927225" y="5194300"/>
          <p14:tracePt t="23146" x="1935163" y="5194300"/>
          <p14:tracePt t="23150" x="1935163" y="5203825"/>
          <p14:tracePt t="23602" x="1947863" y="5203825"/>
          <p14:tracePt t="23633" x="1957388" y="5203825"/>
          <p14:tracePt t="23722" x="1970088" y="5203825"/>
          <p14:tracePt t="23754" x="1978025" y="5203825"/>
          <p14:tracePt t="23792" x="1990725" y="5203825"/>
          <p14:tracePt t="23846" x="1998663" y="5203825"/>
          <p14:tracePt t="24568" x="2011363" y="5203825"/>
          <p14:tracePt t="24584" x="2011363" y="5194300"/>
          <p14:tracePt t="24588" x="2011363" y="5186363"/>
          <p14:tracePt t="24591" x="2011363" y="5173663"/>
          <p14:tracePt t="24596" x="2011363" y="5164138"/>
          <p14:tracePt t="24600" x="2011363" y="5151438"/>
          <p14:tracePt t="24611" x="2011363" y="5143500"/>
          <p14:tracePt t="27751" x="2011363" y="5130800"/>
          <p14:tracePt t="27755" x="2011363" y="5122863"/>
          <p14:tracePt t="27762" x="2011363" y="5110163"/>
          <p14:tracePt t="27767" x="2003425" y="5087938"/>
          <p14:tracePt t="27769" x="2003425" y="5080000"/>
          <p14:tracePt t="27771" x="1990725" y="5080000"/>
          <p14:tracePt t="27778" x="1990725" y="5067300"/>
          <p14:tracePt t="27785" x="1982788" y="5057775"/>
          <p14:tracePt t="27820" x="1982788" y="5045075"/>
          <p14:tracePt t="27834" x="1970088" y="5037138"/>
          <p14:tracePt t="27852" x="1960563" y="5024438"/>
          <p14:tracePt t="27866" x="1960563" y="5016500"/>
          <p14:tracePt t="27875" x="1947863" y="5016500"/>
          <p14:tracePt t="27907" x="1939925" y="5003800"/>
          <p14:tracePt t="28299" x="1939925" y="4994275"/>
          <p14:tracePt t="28306" x="1927225" y="4994275"/>
          <p14:tracePt t="28307" x="1927225" y="4981575"/>
          <p14:tracePt t="28310" x="1927225" y="4973638"/>
          <p14:tracePt t="28312" x="1919288" y="4973638"/>
          <p14:tracePt t="28316" x="1906588" y="4960938"/>
          <p14:tracePt t="28318" x="1906588" y="4951413"/>
          <p14:tracePt t="28323" x="1897063" y="4938713"/>
          <p14:tracePt t="28327" x="1884363" y="4930775"/>
          <p14:tracePt t="28329" x="1884363" y="4918075"/>
          <p14:tracePt t="28333" x="1876425" y="4910138"/>
          <p14:tracePt t="28336" x="1863725" y="4897438"/>
          <p14:tracePt t="28340" x="1841500" y="4875213"/>
          <p14:tracePt t="28343" x="1841500" y="4867275"/>
          <p14:tracePt t="28344" x="1833563" y="4867275"/>
          <p14:tracePt t="28347" x="1833563" y="4854575"/>
          <p14:tracePt t="28348" x="1820863" y="4854575"/>
          <p14:tracePt t="28349" x="1820863" y="4845050"/>
          <p14:tracePt t="28351" x="1812925" y="4845050"/>
          <p14:tracePt t="28352" x="1812925" y="4832350"/>
          <p14:tracePt t="28354" x="1800225" y="4824413"/>
          <p14:tracePt t="28357" x="1790700" y="4811713"/>
          <p14:tracePt t="28359" x="1790700" y="4803775"/>
          <p14:tracePt t="28360" x="1778000" y="4803775"/>
          <p14:tracePt t="28362" x="1778000" y="4791075"/>
          <p14:tracePt t="28363" x="1770063" y="4791075"/>
          <p14:tracePt t="28365" x="1770063" y="4781550"/>
          <p14:tracePt t="28366" x="1757363" y="4781550"/>
          <p14:tracePt t="28367" x="1757363" y="4768850"/>
          <p14:tracePt t="28369" x="1747838" y="4760913"/>
          <p14:tracePt t="28372" x="1735138" y="4748213"/>
          <p14:tracePt t="28374" x="1727200" y="4738688"/>
          <p14:tracePt t="28377" x="1714500" y="4725988"/>
          <p14:tracePt t="28379" x="1706563" y="4725988"/>
          <p14:tracePt t="28380" x="1706563" y="4718050"/>
          <p14:tracePt t="28382" x="1693863" y="4705350"/>
          <p14:tracePt t="28385" x="1684338" y="4697413"/>
          <p14:tracePt t="28388" x="1671638" y="4684713"/>
          <p14:tracePt t="28390" x="1663700" y="4675188"/>
          <p14:tracePt t="28393" x="1651000" y="4662488"/>
          <p14:tracePt t="28394" x="1651000" y="4654550"/>
          <p14:tracePt t="28397" x="1641475" y="4641850"/>
          <p14:tracePt t="28399" x="1628775" y="4632325"/>
          <p14:tracePt t="28402" x="1620838" y="4632325"/>
          <p14:tracePt t="28403" x="1620838" y="4619625"/>
          <p14:tracePt t="28405" x="1608138" y="4611688"/>
          <p14:tracePt t="28408" x="1600200" y="4598988"/>
          <p14:tracePt t="28409" x="1587500" y="4591050"/>
          <p14:tracePt t="28412" x="1577975" y="4578350"/>
          <p14:tracePt t="28413" x="1577975" y="4568825"/>
          <p14:tracePt t="28416" x="1565275" y="4556125"/>
          <p14:tracePt t="28418" x="1557338" y="4548188"/>
          <p14:tracePt t="28421" x="1544638" y="4535488"/>
          <p14:tracePt t="28422" x="1535113" y="4525963"/>
          <p14:tracePt t="28425" x="1522413" y="4513263"/>
          <p14:tracePt t="28426" x="1522413" y="4505325"/>
          <p14:tracePt t="28428" x="1514475" y="4492625"/>
          <p14:tracePt t="28429" x="1501775" y="4484688"/>
          <p14:tracePt t="28431" x="1493838" y="4462463"/>
          <p14:tracePt t="28433" x="1481138" y="4449763"/>
          <p14:tracePt t="28434" x="1481138" y="4441825"/>
          <p14:tracePt t="28434" x="1471613" y="4429125"/>
          <p14:tracePt t="28435" x="1458913" y="4419600"/>
          <p14:tracePt t="28438" x="1450975" y="4398963"/>
          <p14:tracePt t="28440" x="1438275" y="4386263"/>
          <p14:tracePt t="28441" x="1428750" y="4378325"/>
          <p14:tracePt t="28443" x="1416050" y="4365625"/>
          <p14:tracePt t="28444" x="1408113" y="4356100"/>
          <p14:tracePt t="28446" x="1395413" y="4343400"/>
          <p14:tracePt t="28447" x="1395413" y="4335463"/>
          <p14:tracePt t="28448" x="1387475" y="4322763"/>
          <p14:tracePt t="28449" x="1374775" y="4322763"/>
          <p14:tracePt t="28450" x="1374775" y="4313238"/>
          <p14:tracePt t="28451" x="1365250" y="4300538"/>
          <p14:tracePt t="28452" x="1352550" y="4292600"/>
          <p14:tracePt t="28455" x="1344613" y="4279900"/>
          <p14:tracePt t="28456" x="1331913" y="4271963"/>
          <p14:tracePt t="28458" x="1322388" y="4259263"/>
          <p14:tracePt t="28460" x="1322388" y="4249738"/>
          <p14:tracePt t="28461" x="1309688" y="4237038"/>
          <p14:tracePt t="28464" x="1301750" y="4229100"/>
          <p14:tracePt t="28465" x="1289050" y="4216400"/>
          <p14:tracePt t="28467" x="1289050" y="4206875"/>
          <p14:tracePt t="28468" x="1281113" y="4206875"/>
          <p14:tracePt t="28469" x="1281113" y="4194175"/>
          <p14:tracePt t="28470" x="1268413" y="4194175"/>
          <p14:tracePt t="28472" x="1268413" y="4186238"/>
          <p14:tracePt t="28473" x="1258888" y="4173538"/>
          <p14:tracePt t="28476" x="1246188" y="4165600"/>
          <p14:tracePt t="28478" x="1238250" y="4152900"/>
          <p14:tracePt t="28480" x="1238250" y="4143375"/>
          <p14:tracePt t="28481" x="1225550" y="4143375"/>
          <p14:tracePt t="28482" x="1225550" y="4130675"/>
          <p14:tracePt t="28484" x="1216025" y="4122738"/>
          <p14:tracePt t="28486" x="1216025" y="4110038"/>
          <p14:tracePt t="28487" x="1203325" y="4110038"/>
          <p14:tracePt t="28488" x="1203325" y="4100513"/>
          <p14:tracePt t="28490" x="1195388" y="4087813"/>
          <p14:tracePt t="28492" x="1195388" y="4079875"/>
          <p14:tracePt t="28494" x="1182688" y="4067175"/>
          <p14:tracePt t="28497" x="1174750" y="4059238"/>
          <p14:tracePt t="28499" x="1162050" y="4046538"/>
          <p14:tracePt t="28501" x="1162050" y="4037013"/>
          <p14:tracePt t="28502" x="1152525" y="4024313"/>
          <p14:tracePt t="28505" x="1139825" y="4016375"/>
          <p14:tracePt t="28507" x="1139825" y="4003675"/>
          <p14:tracePt t="28509" x="1131888" y="3994150"/>
          <p14:tracePt t="28511" x="1131888" y="3981450"/>
          <p14:tracePt t="28512" x="1119188" y="3981450"/>
          <p14:tracePt t="28513" x="1119188" y="3973513"/>
          <p14:tracePt t="28515" x="1109663" y="3960813"/>
          <p14:tracePt t="28518" x="1096963" y="3952875"/>
          <p14:tracePt t="28520" x="1096963" y="3940175"/>
          <p14:tracePt t="28522" x="1089025" y="3930650"/>
          <p14:tracePt t="28525" x="1089025" y="3917950"/>
          <p14:tracePt t="28526" x="1076325" y="3917950"/>
          <p14:tracePt t="28528" x="1076325" y="3910013"/>
          <p14:tracePt t="28530" x="1068388" y="3897313"/>
          <p14:tracePt t="28534" x="1068388" y="3887788"/>
          <p14:tracePt t="28535" x="1055688" y="3887788"/>
          <p14:tracePt t="28536" x="1055688" y="3875088"/>
          <p14:tracePt t="28540" x="1046163" y="3867150"/>
          <p14:tracePt t="28543" x="1046163" y="3854450"/>
          <p14:tracePt t="28547" x="1033463" y="3846513"/>
          <p14:tracePt t="28551" x="1033463" y="3833813"/>
          <p14:tracePt t="28556" x="1025525" y="3833813"/>
          <p14:tracePt t="28557" x="1025525" y="3824288"/>
          <p14:tracePt t="28563" x="1025525" y="3811588"/>
          <p14:tracePt t="28566" x="1012825" y="3811588"/>
          <p14:tracePt t="28569" x="1012825" y="3803650"/>
          <p14:tracePt t="28573" x="1012825" y="3790950"/>
          <p14:tracePt t="28578" x="1003300" y="3790950"/>
          <p14:tracePt t="28580" x="1003300" y="3781425"/>
          <p14:tracePt t="28583" x="990600" y="3768725"/>
          <p14:tracePt t="28587" x="990600" y="3760788"/>
          <p14:tracePt t="28590" x="982663" y="3748088"/>
          <p14:tracePt t="28595" x="982663" y="3740150"/>
          <p14:tracePt t="28596" x="969963" y="3740150"/>
          <p14:tracePt t="28597" x="969963" y="3727450"/>
          <p14:tracePt t="28600" x="969963" y="3717925"/>
          <p14:tracePt t="28601" x="962025" y="3717925"/>
          <p14:tracePt t="28603" x="962025" y="3705225"/>
          <p14:tracePt t="28605" x="962025" y="3697288"/>
          <p14:tracePt t="28607" x="949325" y="3684588"/>
          <p14:tracePt t="28610" x="949325" y="3675063"/>
          <p14:tracePt t="28612" x="939800" y="3662363"/>
          <p14:tracePt t="28615" x="939800" y="3654425"/>
          <p14:tracePt t="28616" x="927100" y="3641725"/>
          <p14:tracePt t="28618" x="927100" y="3633788"/>
          <p14:tracePt t="28620" x="927100" y="3621088"/>
          <p14:tracePt t="28621" x="919163" y="3621088"/>
          <p14:tracePt t="28622" x="919163" y="3611563"/>
          <p14:tracePt t="28624" x="919163" y="3598863"/>
          <p14:tracePt t="28626" x="906463" y="3590925"/>
          <p14:tracePt t="28628" x="906463" y="3578225"/>
          <p14:tracePt t="28631" x="896938" y="3568700"/>
          <p14:tracePt t="28633" x="896938" y="3556000"/>
          <p14:tracePt t="28636" x="884238" y="3535363"/>
          <p14:tracePt t="28640" x="884238" y="3527425"/>
          <p14:tracePt t="28642" x="876300" y="3514725"/>
          <p14:tracePt t="28645" x="876300" y="3505200"/>
          <p14:tracePt t="28647" x="863600" y="3492500"/>
          <p14:tracePt t="28650" x="863600" y="3484563"/>
          <p14:tracePt t="28653" x="863600" y="3471863"/>
          <p14:tracePt t="28656" x="863600" y="3462338"/>
          <p14:tracePt t="28657" x="855663" y="3462338"/>
          <p14:tracePt t="28659" x="855663" y="3449638"/>
          <p14:tracePt t="28664" x="855663" y="3441700"/>
          <p14:tracePt t="28667" x="855663" y="3429000"/>
          <p14:tracePt t="28668" x="842963" y="3429000"/>
          <p14:tracePt t="28674" x="842963" y="3421063"/>
          <p14:tracePt t="28680" x="842963" y="3408363"/>
          <p14:tracePt t="28686" x="842963" y="3398838"/>
          <p14:tracePt t="28691" x="833438" y="3398838"/>
          <p14:tracePt t="28696" x="833438" y="3386138"/>
          <p14:tracePt t="28704" x="833438" y="3378200"/>
          <p14:tracePt t="28711" x="833438" y="3365500"/>
          <p14:tracePt t="28720" x="820738" y="3355975"/>
          <p14:tracePt t="28726" x="820738" y="3343275"/>
          <p14:tracePt t="28733" x="820738" y="3335338"/>
          <p14:tracePt t="28734" x="812800" y="3335338"/>
          <p14:tracePt t="28738" x="812800" y="3322638"/>
          <p14:tracePt t="28742" x="812800" y="3314700"/>
          <p14:tracePt t="28744" x="800100" y="3314700"/>
          <p14:tracePt t="28746" x="800100" y="3302000"/>
          <p14:tracePt t="28750" x="800100" y="3292475"/>
          <p14:tracePt t="28752" x="790575" y="3292475"/>
          <p14:tracePt t="28754" x="790575" y="3279775"/>
          <p14:tracePt t="28758" x="790575" y="3271838"/>
          <p14:tracePt t="28761" x="777875" y="3259138"/>
          <p14:tracePt t="28766" x="777875" y="3249613"/>
          <p14:tracePt t="28769" x="769938" y="3249613"/>
          <p14:tracePt t="28772" x="769938" y="3236913"/>
          <p14:tracePt t="28776" x="769938" y="3228975"/>
          <p14:tracePt t="28780" x="757238" y="3216275"/>
          <p14:tracePt t="28787" x="757238" y="3208338"/>
          <p14:tracePt t="28790" x="749300" y="3208338"/>
          <p14:tracePt t="28794" x="749300" y="3195638"/>
          <p14:tracePt t="28805" x="749300" y="3186113"/>
          <p14:tracePt t="28825" x="736600" y="3186113"/>
          <p14:tracePt t="28834" x="736600" y="3173413"/>
          <p14:tracePt t="28850" x="736600" y="3165475"/>
          <p14:tracePt t="28864" x="736600" y="3152775"/>
          <p14:tracePt t="28869" x="727075" y="3152775"/>
          <p14:tracePt t="28877" x="727075" y="3143250"/>
          <p14:tracePt t="28889" x="727075" y="3130550"/>
          <p14:tracePt t="28897" x="727075" y="3122613"/>
          <p14:tracePt t="28902" x="714375" y="3122613"/>
          <p14:tracePt t="28907" x="714375" y="3109913"/>
          <p14:tracePt t="28915" x="714375" y="3101975"/>
          <p14:tracePt t="28926" x="706438" y="3089275"/>
          <p14:tracePt t="28936" x="706438" y="3079750"/>
          <p14:tracePt t="28955" x="706438" y="3067050"/>
          <p14:tracePt t="29061" x="706438" y="3059113"/>
          <p14:tracePt t="29066" x="693738" y="3059113"/>
          <p14:tracePt t="29077" x="693738" y="3046413"/>
          <p14:tracePt t="29099" x="693738" y="3036888"/>
          <p14:tracePt t="29752" x="693738" y="3046413"/>
          <p14:tracePt t="29759" x="693738" y="3054350"/>
          <p14:tracePt t="29761" x="701675" y="3054350"/>
          <p14:tracePt t="29763" x="701675" y="3067050"/>
          <p14:tracePt t="29769" x="714375" y="3076575"/>
          <p14:tracePt t="29774" x="714375" y="3089275"/>
          <p14:tracePt t="29782" x="723900" y="3097213"/>
          <p14:tracePt t="29787" x="723900" y="3109913"/>
          <p14:tracePt t="29792" x="736600" y="3109913"/>
          <p14:tracePt t="29795" x="736600" y="3117850"/>
          <p14:tracePt t="29800" x="736600" y="3130550"/>
          <p14:tracePt t="29808" x="744538" y="3140075"/>
          <p14:tracePt t="29811" x="757238" y="3160713"/>
          <p14:tracePt t="29813" x="757238" y="3173413"/>
          <p14:tracePt t="29814" x="765175" y="3173413"/>
          <p14:tracePt t="29817" x="765175" y="3182938"/>
          <p14:tracePt t="29819" x="777875" y="3195638"/>
          <p14:tracePt t="29823" x="787400" y="3203575"/>
          <p14:tracePt t="29825" x="787400" y="3216275"/>
          <p14:tracePt t="29827" x="800100" y="3216275"/>
          <p14:tracePt t="29829" x="800100" y="3224213"/>
          <p14:tracePt t="29831" x="800100" y="3236913"/>
          <p14:tracePt t="29833" x="808038" y="3236913"/>
          <p14:tracePt t="29835" x="808038" y="3246438"/>
          <p14:tracePt t="29838" x="820738" y="3259138"/>
          <p14:tracePt t="29842" x="830263" y="3267075"/>
          <p14:tracePt t="29845" x="830263" y="3279775"/>
          <p14:tracePt t="29846" x="842963" y="3279775"/>
          <p14:tracePt t="29848" x="842963" y="3289300"/>
          <p14:tracePt t="29852" x="842963" y="3302000"/>
          <p14:tracePt t="29854" x="850900" y="3302000"/>
          <p14:tracePt t="29856" x="850900" y="3309938"/>
          <p14:tracePt t="29860" x="863600" y="3322638"/>
          <p14:tracePt t="29863" x="863600" y="3330575"/>
          <p14:tracePt t="29867" x="863600" y="3343275"/>
          <p14:tracePt t="29869" x="871538" y="3343275"/>
          <p14:tracePt t="29871" x="871538" y="3352800"/>
          <p14:tracePt t="29875" x="884238" y="3365500"/>
          <p14:tracePt t="29879" x="884238" y="3373438"/>
          <p14:tracePt t="29883" x="884238" y="3386138"/>
          <p14:tracePt t="29912" x="914400" y="3492500"/>
          <p14:tracePt t="29914" x="927100" y="3502025"/>
          <p14:tracePt t="29920" x="927100" y="3535363"/>
          <p14:tracePt t="29922" x="936625" y="3543300"/>
          <p14:tracePt t="29925" x="936625" y="3556000"/>
          <p14:tracePt t="29927" x="936625" y="3565525"/>
          <p14:tracePt t="29929" x="949325" y="3578225"/>
          <p14:tracePt t="29938" x="957263" y="3608388"/>
          <p14:tracePt t="29939" x="957263" y="3621088"/>
          <p14:tracePt t="29940" x="957263" y="3629025"/>
          <p14:tracePt t="29941" x="969963" y="3629025"/>
          <p14:tracePt t="29942" x="969963" y="3641725"/>
          <p14:tracePt t="29945" x="969963" y="3649663"/>
          <p14:tracePt t="29946" x="969963" y="3662363"/>
          <p14:tracePt t="29948" x="977900" y="3671888"/>
          <p14:tracePt t="29950" x="977900" y="3684588"/>
          <p14:tracePt t="29952" x="990600" y="3692525"/>
          <p14:tracePt t="29955" x="990600" y="3705225"/>
          <p14:tracePt t="29957" x="1000125" y="3714750"/>
          <p14:tracePt t="29959" x="1000125" y="3727450"/>
          <p14:tracePt t="29961" x="1000125" y="3735388"/>
          <p14:tracePt t="29963" x="1012825" y="3748088"/>
          <p14:tracePt t="29965" x="1012825" y="3756025"/>
          <p14:tracePt t="29967" x="1012825" y="3768725"/>
          <p14:tracePt t="29969" x="1020763" y="3778250"/>
          <p14:tracePt t="29972" x="1020763" y="3790950"/>
          <p14:tracePt t="29973" x="1020763" y="3798888"/>
          <p14:tracePt t="29974" x="1033463" y="3811588"/>
          <p14:tracePt t="29980" x="1042988" y="3833813"/>
          <p14:tracePt t="29981" x="1042988" y="3841750"/>
          <p14:tracePt t="29982" x="1042988" y="3854450"/>
          <p14:tracePt t="29984" x="1055688" y="3862388"/>
          <p14:tracePt t="29986" x="1055688" y="3875088"/>
          <p14:tracePt t="29988" x="1055688" y="3884613"/>
          <p14:tracePt t="29990" x="1055688" y="3897313"/>
          <p14:tracePt t="29992" x="1063625" y="3905250"/>
          <p14:tracePt t="29995" x="1063625" y="3917950"/>
          <p14:tracePt t="29997" x="1063625" y="3927475"/>
          <p14:tracePt t="29999" x="1076325" y="3940175"/>
          <p14:tracePt t="30002" x="1076325" y="3948113"/>
          <p14:tracePt t="30003" x="1076325" y="3960813"/>
          <p14:tracePt t="30005" x="1076325" y="3968750"/>
          <p14:tracePt t="30007" x="1076325" y="3981450"/>
          <p14:tracePt t="30010" x="1084263" y="3990975"/>
          <p14:tracePt t="30012" x="1084263" y="4003675"/>
          <p14:tracePt t="30014" x="1084263" y="4011613"/>
          <p14:tracePt t="30016" x="1084263" y="4024313"/>
          <p14:tracePt t="30018" x="1084263" y="4033838"/>
          <p14:tracePt t="30020" x="1096963" y="4046538"/>
          <p14:tracePt t="30022" x="1096963" y="4054475"/>
          <p14:tracePt t="30024" x="1096963" y="4067175"/>
          <p14:tracePt t="30026" x="1106488" y="4075113"/>
          <p14:tracePt t="30028" x="1106488" y="4087813"/>
          <p14:tracePt t="30031" x="1119188" y="4110038"/>
          <p14:tracePt t="30033" x="1119188" y="4117975"/>
          <p14:tracePt t="30035" x="1127125" y="4130675"/>
          <p14:tracePt t="30037" x="1127125" y="4140200"/>
          <p14:tracePt t="30039" x="1139825" y="4152900"/>
          <p14:tracePt t="30041" x="1139825" y="4160838"/>
          <p14:tracePt t="30042" x="1139825" y="4173538"/>
          <p14:tracePt t="30043" x="1149350" y="4173538"/>
          <p14:tracePt t="30044" x="1149350" y="4181475"/>
          <p14:tracePt t="30046" x="1162050" y="4194175"/>
          <p14:tracePt t="30049" x="1162050" y="4203700"/>
          <p14:tracePt t="30051" x="1169988" y="4216400"/>
          <p14:tracePt t="30053" x="1169988" y="4224338"/>
          <p14:tracePt t="30055" x="1182688" y="4237038"/>
          <p14:tracePt t="30057" x="1182688" y="4246563"/>
          <p14:tracePt t="30058" x="1190625" y="4246563"/>
          <p14:tracePt t="30060" x="1190625" y="4259263"/>
          <p14:tracePt t="30062" x="1203325" y="4267200"/>
          <p14:tracePt t="30064" x="1203325" y="4279900"/>
          <p14:tracePt t="30067" x="1203325" y="4287838"/>
          <p14:tracePt t="30068" x="1212850" y="4287838"/>
          <p14:tracePt t="30069" x="1212850" y="4300538"/>
          <p14:tracePt t="30072" x="1212850" y="4310063"/>
          <p14:tracePt t="30074" x="1225550" y="4310063"/>
          <p14:tracePt t="30075" x="1225550" y="4322763"/>
          <p14:tracePt t="30079" x="1233488" y="4330700"/>
          <p14:tracePt t="30083" x="1233488" y="4343400"/>
          <p14:tracePt t="30088" x="1233488" y="4352925"/>
          <p14:tracePt t="30090" x="1246188" y="4352925"/>
          <p14:tracePt t="30092" x="1246188" y="4365625"/>
          <p14:tracePt t="30099" x="1246188" y="4373563"/>
          <p14:tracePt t="30107" x="1246188" y="4386263"/>
          <p14:tracePt t="30114" x="1246188" y="4394200"/>
          <p14:tracePt t="30118" x="1255713" y="4394200"/>
          <p14:tracePt t="30121" x="1255713" y="4406900"/>
          <p14:tracePt t="30126" x="1255713" y="4416425"/>
          <p14:tracePt t="30136" x="1255713" y="4429125"/>
          <p14:tracePt t="30141" x="1255713" y="4437063"/>
          <p14:tracePt t="30143" x="1255713" y="4449763"/>
          <p14:tracePt t="30148" x="1255713" y="4459288"/>
          <p14:tracePt t="30154" x="1255713" y="4471988"/>
          <p14:tracePt t="30155" x="1268413" y="4471988"/>
          <p14:tracePt t="30159" x="1268413" y="4479925"/>
          <p14:tracePt t="30164" x="1268413" y="4492625"/>
          <p14:tracePt t="30169" x="1268413" y="4500563"/>
          <p14:tracePt t="30173" x="1268413" y="4513263"/>
          <p14:tracePt t="30177" x="1276350" y="4522788"/>
          <p14:tracePt t="30181" x="1276350" y="4535488"/>
          <p14:tracePt t="30185" x="1276350" y="4543425"/>
          <p14:tracePt t="30189" x="1276350" y="4556125"/>
          <p14:tracePt t="30193" x="1276350" y="4565650"/>
          <p14:tracePt t="30196" x="1289050" y="4578350"/>
          <p14:tracePt t="30200" x="1289050" y="4586288"/>
          <p14:tracePt t="30203" x="1289050" y="4598988"/>
          <p14:tracePt t="30206" x="1289050" y="4606925"/>
          <p14:tracePt t="30209" x="1289050" y="4619625"/>
          <p14:tracePt t="30212" x="1289050" y="4629150"/>
          <p14:tracePt t="30215" x="1289050" y="4641850"/>
          <p14:tracePt t="30217" x="1289050" y="4649788"/>
          <p14:tracePt t="30221" x="1289050" y="4662488"/>
          <p14:tracePt t="30224" x="1289050" y="4672013"/>
          <p14:tracePt t="30229" x="1289050" y="4684713"/>
          <p14:tracePt t="30233" x="1289050" y="4692650"/>
          <p14:tracePt t="30242" x="1289050" y="4705350"/>
          <p14:tracePt t="30426" x="1289050" y="4713288"/>
          <p14:tracePt t="30436" x="1289050" y="4725988"/>
          <p14:tracePt t="30440" x="1289050" y="4735513"/>
          <p14:tracePt t="30447" x="1289050" y="4748213"/>
          <p14:tracePt t="30452" x="1289050" y="4756150"/>
          <p14:tracePt t="30458" x="1289050" y="4768850"/>
          <p14:tracePt t="30468" x="1289050" y="4778375"/>
          <p14:tracePt t="31757" x="1296988" y="4778375"/>
          <p14:tracePt t="32436" x="1296988" y="4768850"/>
          <p14:tracePt t="32442" x="1309688" y="4760913"/>
          <p14:tracePt t="32445" x="1309688" y="4748213"/>
          <p14:tracePt t="32453" x="1309688" y="4738688"/>
          <p14:tracePt t="32469" x="1309688" y="4725988"/>
          <p14:tracePt t="32488" x="1319213" y="4725988"/>
          <p14:tracePt t="32492" x="1319213" y="4718050"/>
          <p14:tracePt t="35507" x="1319213" y="4705350"/>
          <p14:tracePt t="35513" x="1331913" y="4697413"/>
          <p14:tracePt t="35519" x="1331913" y="4684713"/>
          <p14:tracePt t="35526" x="1331913" y="4675188"/>
          <p14:tracePt t="35530" x="1339850" y="4675188"/>
          <p14:tracePt t="35536" x="1339850" y="4662488"/>
          <p14:tracePt t="35548" x="1352550" y="4654550"/>
          <p14:tracePt t="35592" x="1352550" y="4641850"/>
          <p14:tracePt t="39015" x="1352550" y="4632325"/>
          <p14:tracePt t="39021" x="1352550" y="4619625"/>
          <p14:tracePt t="39026" x="1352550" y="4611688"/>
          <p14:tracePt t="39030" x="1352550" y="4598988"/>
          <p14:tracePt t="39033" x="1352550" y="4591050"/>
          <p14:tracePt t="39041" x="1352550" y="4578350"/>
          <p14:tracePt t="39050" x="1352550" y="4568825"/>
          <p14:tracePt t="39055" x="1344613" y="4568825"/>
          <p14:tracePt t="39061" x="1344613" y="4556125"/>
          <p14:tracePt t="39073" x="1331913" y="4548188"/>
          <p14:tracePt t="39079" x="1331913" y="4535488"/>
          <p14:tracePt t="39086" x="1322388" y="4525963"/>
          <p14:tracePt t="39092" x="1322388" y="4513263"/>
          <p14:tracePt t="39097" x="1322388" y="4505325"/>
          <p14:tracePt t="39099" x="1309688" y="4505325"/>
          <p14:tracePt t="39101" x="1309688" y="4492625"/>
          <p14:tracePt t="39107" x="1309688" y="4484688"/>
          <p14:tracePt t="39110" x="1309688" y="4471988"/>
          <p14:tracePt t="39111" x="1301750" y="4471988"/>
          <p14:tracePt t="39114" x="1301750" y="4462463"/>
          <p14:tracePt t="39117" x="1301750" y="4449763"/>
          <p14:tracePt t="39120" x="1289050" y="4449763"/>
          <p14:tracePt t="39121" x="1289050" y="4441825"/>
          <p14:tracePt t="39124" x="1289050" y="4429125"/>
          <p14:tracePt t="39127" x="1289050" y="4419600"/>
          <p14:tracePt t="39128" x="1281113" y="4419600"/>
          <p14:tracePt t="39131" x="1281113" y="4406900"/>
          <p14:tracePt t="39133" x="1281113" y="4398963"/>
          <p14:tracePt t="39144" x="1268413" y="4378325"/>
          <p14:tracePt t="39147" x="1258888" y="4356100"/>
          <p14:tracePt t="39150" x="1246188" y="4343400"/>
          <p14:tracePt t="39152" x="1246188" y="4335463"/>
          <p14:tracePt t="39155" x="1238250" y="4322763"/>
          <p14:tracePt t="39157" x="1238250" y="4313238"/>
          <p14:tracePt t="39160" x="1225550" y="4300538"/>
          <p14:tracePt t="39163" x="1225550" y="4292600"/>
          <p14:tracePt t="39165" x="1216025" y="4279900"/>
          <p14:tracePt t="39168" x="1216025" y="4271963"/>
          <p14:tracePt t="39170" x="1203325" y="4259263"/>
          <p14:tracePt t="39173" x="1195388" y="4249738"/>
          <p14:tracePt t="39177" x="1182688" y="4237038"/>
          <p14:tracePt t="39179" x="1182688" y="4229100"/>
          <p14:tracePt t="39183" x="1174750" y="4216400"/>
          <p14:tracePt t="39189" x="1162050" y="4206875"/>
          <p14:tracePt t="39192" x="1152525" y="4186238"/>
          <p14:tracePt t="39196" x="1139825" y="4173538"/>
          <p14:tracePt t="39199" x="1131888" y="4165600"/>
          <p14:tracePt t="39202" x="1119188" y="4165600"/>
          <p14:tracePt t="39203" x="1119188" y="4152900"/>
          <p14:tracePt t="39207" x="1109663" y="4143375"/>
          <p14:tracePt t="39211" x="1096963" y="4130675"/>
          <p14:tracePt t="39215" x="1096963" y="4122738"/>
          <p14:tracePt t="39216" x="1089025" y="4122738"/>
          <p14:tracePt t="39219" x="1089025" y="4110038"/>
          <p14:tracePt t="39222" x="1076325" y="4110038"/>
          <p14:tracePt t="39224" x="1076325" y="4100513"/>
          <p14:tracePt t="39228" x="1076325" y="4087813"/>
          <p14:tracePt t="39229" x="1068388" y="4087813"/>
          <p14:tracePt t="39231" x="1068388" y="4079875"/>
          <p14:tracePt t="39234" x="1068388" y="4067175"/>
          <p14:tracePt t="39235" x="1055688" y="4067175"/>
          <p14:tracePt t="39240" x="1055688" y="4059238"/>
          <p14:tracePt t="39242" x="1055688" y="4046538"/>
          <p14:tracePt t="39246" x="1046163" y="4037013"/>
          <p14:tracePt t="39250" x="1046163" y="4024313"/>
          <p14:tracePt t="39254" x="1046163" y="4016375"/>
          <p14:tracePt t="39256" x="1046163" y="4003675"/>
          <p14:tracePt t="39258" x="1033463" y="4003675"/>
          <p14:tracePt t="39261" x="1033463" y="3994150"/>
          <p14:tracePt t="39264" x="1033463" y="3981450"/>
          <p14:tracePt t="39268" x="1033463" y="3973513"/>
          <p14:tracePt t="39271" x="1025525" y="3960813"/>
          <p14:tracePt t="39274" x="1025525" y="3952875"/>
          <p14:tracePt t="39279" x="1025525" y="3940175"/>
          <p14:tracePt t="39282" x="1025525" y="3930650"/>
          <p14:tracePt t="39285" x="1025525" y="3917950"/>
          <p14:tracePt t="39288" x="1012825" y="3910013"/>
          <p14:tracePt t="39292" x="1012825" y="3897313"/>
          <p14:tracePt t="39295" x="1012825" y="3887788"/>
          <p14:tracePt t="39297" x="1003300" y="3887788"/>
          <p14:tracePt t="39298" x="1003300" y="3875088"/>
          <p14:tracePt t="39301" x="1003300" y="3867150"/>
          <p14:tracePt t="39305" x="1003300" y="3854450"/>
          <p14:tracePt t="39307" x="990600" y="3854450"/>
          <p14:tracePt t="39308" x="990600" y="3846513"/>
          <p14:tracePt t="39312" x="990600" y="3833813"/>
          <p14:tracePt t="39316" x="982663" y="3824288"/>
          <p14:tracePt t="39320" x="982663" y="3811588"/>
          <p14:tracePt t="39323" x="982663" y="3803650"/>
          <p14:tracePt t="39325" x="969963" y="3803650"/>
          <p14:tracePt t="39327" x="969963" y="3790950"/>
          <p14:tracePt t="39332" x="969963" y="3781425"/>
          <p14:tracePt t="39333" x="962025" y="3781425"/>
          <p14:tracePt t="39336" x="962025" y="3768725"/>
          <p14:tracePt t="39340" x="962025" y="3760788"/>
          <p14:tracePt t="39344" x="949325" y="3760788"/>
          <p14:tracePt t="39346" x="949325" y="3748088"/>
          <p14:tracePt t="39350" x="949325" y="3740150"/>
          <p14:tracePt t="39355" x="949325" y="3727450"/>
          <p14:tracePt t="39357" x="939800" y="3727450"/>
          <p14:tracePt t="39359" x="939800" y="3717925"/>
          <p14:tracePt t="39363" x="939800" y="3705225"/>
          <p14:tracePt t="39369" x="939800" y="3697288"/>
          <p14:tracePt t="39371" x="927100" y="3684588"/>
          <p14:tracePt t="39377" x="927100" y="3675063"/>
          <p14:tracePt t="39382" x="927100" y="3662363"/>
          <p14:tracePt t="39385" x="927100" y="3654425"/>
          <p14:tracePt t="39387" x="927100" y="3641725"/>
          <p14:tracePt t="39388" x="919163" y="3641725"/>
          <p14:tracePt t="39392" x="919163" y="3633788"/>
          <p14:tracePt t="39397" x="919163" y="3621088"/>
          <p14:tracePt t="39400" x="919163" y="3611563"/>
          <p14:tracePt t="39404" x="919163" y="3598863"/>
          <p14:tracePt t="39412" x="919163" y="3590925"/>
          <p14:tracePt t="39415" x="919163" y="3578225"/>
          <p14:tracePt t="39423" x="919163" y="3568700"/>
          <p14:tracePt t="39886" x="927100" y="3568700"/>
          <p14:tracePt t="39888" x="936625" y="3568700"/>
          <p14:tracePt t="39892" x="949325" y="3568700"/>
          <p14:tracePt t="39896" x="957263" y="3568700"/>
          <p14:tracePt t="39899" x="969963" y="3568700"/>
          <p14:tracePt t="39903" x="977900" y="3568700"/>
          <p14:tracePt t="39905" x="990600" y="3568700"/>
          <p14:tracePt t="39908" x="1000125" y="3568700"/>
          <p14:tracePt t="39910" x="1012825" y="3568700"/>
          <p14:tracePt t="39912" x="1020763" y="3568700"/>
          <p14:tracePt t="39914" x="1033463" y="3568700"/>
          <p14:tracePt t="39916" x="1042988" y="3568700"/>
          <p14:tracePt t="39917" x="1042988" y="3556000"/>
          <p14:tracePt t="39918" x="1055688" y="3556000"/>
          <p14:tracePt t="39920" x="1063625" y="3556000"/>
          <p14:tracePt t="39922" x="1076325" y="3556000"/>
          <p14:tracePt t="39924" x="1096963" y="3556000"/>
          <p14:tracePt t="39927" x="1106488" y="3556000"/>
          <p14:tracePt t="39928" x="1119188" y="3556000"/>
          <p14:tracePt t="39930" x="1127125" y="3548063"/>
          <p14:tracePt t="39931" x="1139825" y="3548063"/>
          <p14:tracePt t="39933" x="1149350" y="3548063"/>
          <p14:tracePt t="39934" x="1162050" y="3548063"/>
          <p14:tracePt t="39936" x="1169988" y="3548063"/>
          <p14:tracePt t="39937" x="1182688" y="3548063"/>
          <p14:tracePt t="39939" x="1190625" y="3548063"/>
          <p14:tracePt t="39940" x="1203325" y="3548063"/>
          <p14:tracePt t="39942" x="1212850" y="3548063"/>
          <p14:tracePt t="39943" x="1225550" y="3548063"/>
          <p14:tracePt t="39944" x="1233488" y="3548063"/>
          <p14:tracePt t="39946" x="1246188" y="3548063"/>
          <p14:tracePt t="39947" x="1255713" y="3548063"/>
          <p14:tracePt t="39948" x="1268413" y="3548063"/>
          <p14:tracePt t="39950" x="1276350" y="3548063"/>
          <p14:tracePt t="39951" x="1289050" y="3548063"/>
          <p14:tracePt t="39952" x="1296988" y="3535363"/>
          <p14:tracePt t="39954" x="1319213" y="3535363"/>
          <p14:tracePt t="39956" x="1331913" y="3535363"/>
          <p14:tracePt t="39958" x="1352550" y="3535363"/>
          <p14:tracePt t="39961" x="1374775" y="3535363"/>
          <p14:tracePt t="39963" x="1382713" y="3535363"/>
          <p14:tracePt t="39965" x="1395413" y="3535363"/>
          <p14:tracePt t="39966" x="1403350" y="3535363"/>
          <p14:tracePt t="39968" x="1416050" y="3535363"/>
          <p14:tracePt t="39970" x="1425575" y="3535363"/>
          <p14:tracePt t="39972" x="1438275" y="3535363"/>
          <p14:tracePt t="39973" x="1446213" y="3535363"/>
          <p14:tracePt t="39974" x="1458913" y="3535363"/>
          <p14:tracePt t="39977" x="1466850" y="3535363"/>
          <p14:tracePt t="39978" x="1481138" y="3535363"/>
          <p14:tracePt t="39983" x="1501775" y="3535363"/>
          <p14:tracePt t="39985" x="1509713" y="3527425"/>
          <p14:tracePt t="39988" x="1522413" y="3527425"/>
          <p14:tracePt t="39990" x="1531938" y="3527425"/>
          <p14:tracePt t="39993" x="1544638" y="3527425"/>
          <p14:tracePt t="39998" x="1552575" y="3527425"/>
          <p14:tracePt t="40003" x="1565275" y="3527425"/>
          <p14:tracePt t="40096" x="1557338" y="3527425"/>
          <p14:tracePt t="40099" x="1544638" y="3527425"/>
          <p14:tracePt t="40106" x="1522413" y="3527425"/>
          <p14:tracePt t="40117" x="1458913" y="3527425"/>
          <p14:tracePt t="40118" x="1450975" y="3527425"/>
          <p14:tracePt t="40120" x="1438275" y="3535363"/>
          <p14:tracePt t="40122" x="1428750" y="3535363"/>
          <p14:tracePt t="40123" x="1416050" y="3535363"/>
          <p14:tracePt t="40125" x="1408113" y="3535363"/>
          <p14:tracePt t="40126" x="1395413" y="3535363"/>
          <p14:tracePt t="40129" x="1387475" y="3535363"/>
          <p14:tracePt t="40130" x="1374775" y="3535363"/>
          <p14:tracePt t="40132" x="1365250" y="3543300"/>
          <p14:tracePt t="40134" x="1352550" y="3543300"/>
          <p14:tracePt t="40136" x="1344613" y="3543300"/>
          <p14:tracePt t="40138" x="1331913" y="3543300"/>
          <p14:tracePt t="40141" x="1322388" y="3543300"/>
          <p14:tracePt t="40143" x="1309688" y="3543300"/>
          <p14:tracePt t="40145" x="1301750" y="3543300"/>
          <p14:tracePt t="40147" x="1289050" y="3543300"/>
          <p14:tracePt t="40148" x="1289050" y="3556000"/>
          <p14:tracePt t="40150" x="1281113" y="3556000"/>
          <p14:tracePt t="40152" x="1268413" y="3556000"/>
          <p14:tracePt t="40155" x="1258888" y="3556000"/>
          <p14:tracePt t="40158" x="1246188" y="3556000"/>
          <p14:tracePt t="40161" x="1238250" y="3565525"/>
          <p14:tracePt t="40164" x="1225550" y="3565525"/>
          <p14:tracePt t="40166" x="1216025" y="3565525"/>
          <p14:tracePt t="40169" x="1203325" y="3565525"/>
          <p14:tracePt t="40170" x="1203325" y="3578225"/>
          <p14:tracePt t="40172" x="1195388" y="3578225"/>
          <p14:tracePt t="40174" x="1182688" y="3578225"/>
          <p14:tracePt t="40176" x="1174750" y="3578225"/>
          <p14:tracePt t="40178" x="1162050" y="3578225"/>
          <p14:tracePt t="40180" x="1152525" y="3578225"/>
          <p14:tracePt t="40181" x="1152525" y="3586163"/>
          <p14:tracePt t="40183" x="1139825" y="3586163"/>
          <p14:tracePt t="40189" x="1119188" y="3598863"/>
          <p14:tracePt t="40194" x="1096963" y="3598863"/>
          <p14:tracePt t="40196" x="1089025" y="3608388"/>
          <p14:tracePt t="40197" x="1076325" y="3608388"/>
          <p14:tracePt t="40200" x="1068388" y="3608388"/>
          <p14:tracePt t="40202" x="1068388" y="3621088"/>
          <p14:tracePt t="40203" x="1055688" y="3621088"/>
          <p14:tracePt t="40206" x="1046163" y="3621088"/>
          <p14:tracePt t="40208" x="1033463" y="3629025"/>
          <p14:tracePt t="40213" x="1025525" y="3629025"/>
          <p14:tracePt t="40215" x="1012825" y="3641725"/>
          <p14:tracePt t="40221" x="1003300" y="3641725"/>
          <p14:tracePt t="40222" x="1003300" y="3649663"/>
          <p14:tracePt t="40226" x="990600" y="3649663"/>
          <p14:tracePt t="40231" x="990600" y="3662363"/>
          <p14:tracePt t="40233" x="982663" y="3662363"/>
          <p14:tracePt t="40241" x="969963" y="3662363"/>
          <p14:tracePt t="40243" x="969963" y="3671888"/>
          <p14:tracePt t="40262" x="962025" y="3684588"/>
          <p14:tracePt t="40270" x="962025" y="3692525"/>
          <p14:tracePt t="40272" x="949325" y="3692525"/>
          <p14:tracePt t="40278" x="949325" y="3705225"/>
          <p14:tracePt t="40287" x="949325" y="3714750"/>
          <p14:tracePt t="40294" x="939800" y="3727450"/>
          <p14:tracePt t="40303" x="939800" y="3735388"/>
          <p14:tracePt t="40311" x="939800" y="3748088"/>
          <p14:tracePt t="40320" x="939800" y="3756025"/>
          <p14:tracePt t="40327" x="939800" y="3768725"/>
          <p14:tracePt t="40336" x="939800" y="3778250"/>
          <p14:tracePt t="40342" x="939800" y="3790950"/>
          <p14:tracePt t="40348" x="939800" y="3798888"/>
          <p14:tracePt t="40352" x="949325" y="3811588"/>
          <p14:tracePt t="40357" x="949325" y="3821113"/>
          <p14:tracePt t="40359" x="957263" y="3821113"/>
          <p14:tracePt t="40361" x="957263" y="3833813"/>
          <p14:tracePt t="40364" x="969963" y="3833813"/>
          <p14:tracePt t="40366" x="969963" y="3841750"/>
          <p14:tracePt t="40368" x="977900" y="3841750"/>
          <p14:tracePt t="40371" x="990600" y="3854450"/>
          <p14:tracePt t="40375" x="1000125" y="3854450"/>
          <p14:tracePt t="40377" x="1000125" y="3862388"/>
          <p14:tracePt t="40378" x="1012825" y="3862388"/>
          <p14:tracePt t="40380" x="1012825" y="3875088"/>
          <p14:tracePt t="40382" x="1020763" y="3875088"/>
          <p14:tracePt t="40385" x="1033463" y="3884613"/>
          <p14:tracePt t="40389" x="1042988" y="3884613"/>
          <p14:tracePt t="40392" x="1055688" y="3897313"/>
          <p14:tracePt t="40395" x="1063625" y="3897313"/>
          <p14:tracePt t="40398" x="1076325" y="3905250"/>
          <p14:tracePt t="40402" x="1084263" y="3917950"/>
          <p14:tracePt t="40405" x="1096963" y="3917950"/>
          <p14:tracePt t="40408" x="1106488" y="3927475"/>
          <p14:tracePt t="40412" x="1119188" y="3927475"/>
          <p14:tracePt t="40413" x="1119188" y="3940175"/>
          <p14:tracePt t="40414" x="1127125" y="3940175"/>
          <p14:tracePt t="40418" x="1139825" y="3948113"/>
          <p14:tracePt t="40420" x="1149350" y="3948113"/>
          <p14:tracePt t="40423" x="1149350" y="3960813"/>
          <p14:tracePt t="40425" x="1162050" y="3960813"/>
          <p14:tracePt t="40428" x="1169988" y="3968750"/>
          <p14:tracePt t="40432" x="1182688" y="3981450"/>
          <p14:tracePt t="40436" x="1190625" y="3981450"/>
          <p14:tracePt t="40438" x="1190625" y="3990975"/>
          <p14:tracePt t="40440" x="1203325" y="3990975"/>
          <p14:tracePt t="40442" x="1203325" y="4003675"/>
          <p14:tracePt t="40444" x="1212850" y="4003675"/>
          <p14:tracePt t="40446" x="1212850" y="4011613"/>
          <p14:tracePt t="40448" x="1225550" y="4011613"/>
          <p14:tracePt t="40450" x="1225550" y="4024313"/>
          <p14:tracePt t="40451" x="1233488" y="4024313"/>
          <p14:tracePt t="40454" x="1233488" y="4033838"/>
          <p14:tracePt t="40455" x="1246188" y="4033838"/>
          <p14:tracePt t="40456" x="1246188" y="4046538"/>
          <p14:tracePt t="40458" x="1255713" y="4046538"/>
          <p14:tracePt t="40460" x="1255713" y="4054475"/>
          <p14:tracePt t="40461" x="1268413" y="4054475"/>
          <p14:tracePt t="40463" x="1276350" y="4067175"/>
          <p14:tracePt t="40468" x="1289050" y="4075113"/>
          <p14:tracePt t="40473" x="1296988" y="4087813"/>
          <p14:tracePt t="40474" x="1309688" y="4087813"/>
          <p14:tracePt t="40475" x="1319213" y="4097338"/>
          <p14:tracePt t="40478" x="1319213" y="4110038"/>
          <p14:tracePt t="40482" x="1331913" y="4110038"/>
          <p14:tracePt t="40485" x="1339850" y="4117975"/>
          <p14:tracePt t="40490" x="1352550" y="4130675"/>
          <p14:tracePt t="40499" x="1362075" y="4140200"/>
          <p14:tracePt t="40502" x="1374775" y="4140200"/>
          <p14:tracePt t="40503" x="1374775" y="4152900"/>
          <p14:tracePt t="40509" x="1382713" y="4152900"/>
          <p14:tracePt t="40511" x="1382713" y="4160838"/>
          <p14:tracePt t="40521" x="1395413" y="4173538"/>
          <p14:tracePt t="40529" x="1403350" y="4181475"/>
          <p14:tracePt t="40534" x="1403350" y="4194175"/>
          <p14:tracePt t="40539" x="1416050" y="4203700"/>
          <p14:tracePt t="40544" x="1425575" y="4216400"/>
          <p14:tracePt t="40548" x="1425575" y="4224338"/>
          <p14:tracePt t="40553" x="1438275" y="4237038"/>
          <p14:tracePt t="40556" x="1446213" y="4246563"/>
          <p14:tracePt t="40560" x="1446213" y="4259263"/>
          <p14:tracePt t="40563" x="1458913" y="4267200"/>
          <p14:tracePt t="40567" x="1466850" y="4279900"/>
          <p14:tracePt t="40570" x="1466850" y="4287838"/>
          <p14:tracePt t="40574" x="1466850" y="4300538"/>
          <p14:tracePt t="40576" x="1481138" y="4310063"/>
          <p14:tracePt t="40580" x="1489075" y="4322763"/>
          <p14:tracePt t="40584" x="1489075" y="4330700"/>
          <p14:tracePt t="40588" x="1501775" y="4343400"/>
          <p14:tracePt t="40592" x="1501775" y="4352925"/>
          <p14:tracePt t="40595" x="1501775" y="4365625"/>
          <p14:tracePt t="40598" x="1509713" y="4365625"/>
          <p14:tracePt t="40600" x="1509713" y="4373563"/>
          <p14:tracePt t="40605" x="1509713" y="4386263"/>
          <p14:tracePt t="40610" x="1509713" y="4394200"/>
          <p14:tracePt t="40614" x="1522413" y="4394200"/>
          <p14:tracePt t="40616" x="1522413" y="4406900"/>
          <p14:tracePt t="40622" x="1522413" y="4416425"/>
          <p14:tracePt t="40630" x="1522413" y="4429125"/>
          <p14:tracePt t="40636" x="1531938" y="4429125"/>
          <p14:tracePt t="40644" x="1531938" y="4437063"/>
          <p14:tracePt t="40659" x="1531938" y="4449763"/>
          <p14:tracePt t="40694" x="1531938" y="4459288"/>
          <p14:tracePt t="40702" x="1544638" y="4471988"/>
          <p14:tracePt t="40771" x="1544638" y="4479925"/>
          <p14:tracePt t="40908" x="1544638" y="4492625"/>
          <p14:tracePt t="40914" x="1544638" y="4500563"/>
          <p14:tracePt t="40921" x="1544638" y="4513263"/>
          <p14:tracePt t="40922" x="1552575" y="4513263"/>
          <p14:tracePt t="40929" x="1552575" y="4522788"/>
          <p14:tracePt t="40930" x="1565275" y="4522788"/>
          <p14:tracePt t="40933" x="1565275" y="4535488"/>
          <p14:tracePt t="40939" x="1565275" y="4543425"/>
          <p14:tracePt t="40943" x="1573213" y="4543425"/>
          <p14:tracePt t="40945" x="1573213" y="4556125"/>
          <p14:tracePt t="40951" x="1573213" y="4565650"/>
          <p14:tracePt t="40958" x="1573213" y="4578350"/>
          <p14:tracePt t="40959" x="1587500" y="4578350"/>
          <p14:tracePt t="40964" x="1587500" y="4586288"/>
          <p14:tracePt t="40970" x="1587500" y="4598988"/>
          <p14:tracePt t="40977" x="1595438" y="4598988"/>
          <p14:tracePt t="40979" x="1595438" y="4606925"/>
          <p14:tracePt t="40986" x="1595438" y="4619625"/>
          <p14:tracePt t="40995" x="1595438" y="4629150"/>
          <p14:tracePt t="41003" x="1595438" y="4641850"/>
          <p14:tracePt t="41009" x="1595438" y="4649788"/>
          <p14:tracePt t="41011" x="1608138" y="4649788"/>
          <p14:tracePt t="41015" x="1608138" y="4662488"/>
          <p14:tracePt t="41021" x="1608138" y="4672013"/>
          <p14:tracePt t="41025" x="1608138" y="4684713"/>
          <p14:tracePt t="41028" x="1616075" y="4684713"/>
          <p14:tracePt t="41030" x="1616075" y="4692650"/>
          <p14:tracePt t="41032" x="1616075" y="4705350"/>
          <p14:tracePt t="41034" x="1616075" y="4713288"/>
          <p14:tracePt t="41037" x="1628775" y="4725988"/>
          <p14:tracePt t="41039" x="1628775" y="4735513"/>
          <p14:tracePt t="41041" x="1628775" y="4748213"/>
          <p14:tracePt t="41043" x="1638300" y="4756150"/>
          <p14:tracePt t="41045" x="1638300" y="4768850"/>
          <p14:tracePt t="41047" x="1638300" y="4778375"/>
          <p14:tracePt t="41049" x="1651000" y="4791075"/>
          <p14:tracePt t="41051" x="1651000" y="4799013"/>
          <p14:tracePt t="41053" x="1651000" y="4811713"/>
          <p14:tracePt t="41055" x="1651000" y="4819650"/>
          <p14:tracePt t="41056" x="1651000" y="4832350"/>
          <p14:tracePt t="41058" x="1651000" y="4841875"/>
          <p14:tracePt t="41060" x="1651000" y="4854575"/>
          <p14:tracePt t="41062" x="1651000" y="4862513"/>
          <p14:tracePt t="41063" x="1651000" y="4875213"/>
          <p14:tracePt t="41065" x="1651000" y="4884738"/>
          <p14:tracePt t="41066" x="1651000" y="4897438"/>
          <p14:tracePt t="41068" x="1651000" y="4905375"/>
          <p14:tracePt t="41070" x="1651000" y="4918075"/>
          <p14:tracePt t="41072" x="1641475" y="4938713"/>
          <p14:tracePt t="41075" x="1628775" y="4948238"/>
          <p14:tracePt t="41076" x="1628775" y="4960938"/>
          <p14:tracePt t="41078" x="1620838" y="4968875"/>
          <p14:tracePt t="41080" x="1620838" y="4981575"/>
          <p14:tracePt t="41081" x="1608138" y="4991100"/>
          <p14:tracePt t="41083" x="1608138" y="5003800"/>
          <p14:tracePt t="41084" x="1600200" y="5011738"/>
          <p14:tracePt t="41086" x="1600200" y="5024438"/>
          <p14:tracePt t="41088" x="1587500" y="5032375"/>
          <p14:tracePt t="41090" x="1577975" y="5045075"/>
          <p14:tracePt t="41093" x="1577975" y="5054600"/>
          <p14:tracePt t="41094" x="1565275" y="5067300"/>
          <p14:tracePt t="41099" x="1557338" y="5075238"/>
          <p14:tracePt t="41102" x="1557338" y="5087938"/>
          <p14:tracePt t="41110" x="1557338" y="5097463"/>
          <p14:tracePt t="41141" x="1565275" y="5087938"/>
          <p14:tracePt t="41144" x="1573213" y="5087938"/>
          <p14:tracePt t="41148" x="1587500" y="5087938"/>
          <p14:tracePt t="41151" x="1595438" y="5080000"/>
          <p14:tracePt t="41154" x="1608138" y="5080000"/>
          <p14:tracePt t="41155" x="1616075" y="5080000"/>
          <p14:tracePt t="41162" x="1628775" y="5067300"/>
          <p14:tracePt t="41254" x="1638300" y="5057775"/>
          <p14:tracePt t="50899" x="1651000" y="5057775"/>
          <p14:tracePt t="50910" x="1735138" y="4951413"/>
          <p14:tracePt t="50911" x="1757363" y="4938713"/>
          <p14:tracePt t="50912" x="1765300" y="4918075"/>
          <p14:tracePt t="50914" x="1785938" y="4897438"/>
          <p14:tracePt t="50915" x="1800225" y="4887913"/>
          <p14:tracePt t="50916" x="1820863" y="4867275"/>
          <p14:tracePt t="50918" x="1841500" y="4845050"/>
          <p14:tracePt t="50919" x="1851025" y="4832350"/>
          <p14:tracePt t="50920" x="1871663" y="4824413"/>
          <p14:tracePt t="50920" x="1871663" y="4803775"/>
          <p14:tracePt t="50921" x="1884363" y="4791075"/>
          <p14:tracePt t="50924" x="1892300" y="4768850"/>
          <p14:tracePt t="50925" x="1906588" y="4760913"/>
          <p14:tracePt t="50927" x="1914525" y="4738688"/>
          <p14:tracePt t="50929" x="1914525" y="4718050"/>
          <p14:tracePt t="50931" x="1914525" y="4705350"/>
          <p14:tracePt t="50932" x="1914525" y="4697413"/>
          <p14:tracePt t="50933" x="1927225" y="4684713"/>
          <p14:tracePt t="50935" x="1927225" y="4675188"/>
          <p14:tracePt t="50937" x="1927225" y="4654550"/>
          <p14:tracePt t="50940" x="1927225" y="4632325"/>
          <p14:tracePt t="50942" x="1919288" y="4619625"/>
          <p14:tracePt t="50944" x="1919288" y="4598988"/>
          <p14:tracePt t="50946" x="1906588" y="4591050"/>
          <p14:tracePt t="50948" x="1897063" y="4578350"/>
          <p14:tracePt t="50949" x="1897063" y="4568825"/>
          <p14:tracePt t="50950" x="1884363" y="4556125"/>
          <p14:tracePt t="50951" x="1876425" y="4548188"/>
          <p14:tracePt t="50953" x="1863725" y="4535488"/>
          <p14:tracePt t="50954" x="1854200" y="4525963"/>
          <p14:tracePt t="50955" x="1841500" y="4513263"/>
          <p14:tracePt t="50957" x="1820863" y="4492625"/>
          <p14:tracePt t="50959" x="1800225" y="4484688"/>
          <p14:tracePt t="50960" x="1790700" y="4471988"/>
          <p14:tracePt t="50962" x="1770063" y="4462463"/>
          <p14:tracePt t="50963" x="1757363" y="4449763"/>
          <p14:tracePt t="50964" x="1747838" y="4441825"/>
          <p14:tracePt t="50965" x="1735138" y="4429125"/>
          <p14:tracePt t="50965" x="1727200" y="4429125"/>
          <p14:tracePt t="50966" x="1706563" y="4419600"/>
          <p14:tracePt t="50968" x="1684338" y="4406900"/>
          <p14:tracePt t="50970" x="1663700" y="4398963"/>
          <p14:tracePt t="50973" x="1641475" y="4386263"/>
          <p14:tracePt t="50975" x="1620838" y="4378325"/>
          <p14:tracePt t="50977" x="1600200" y="4365625"/>
          <p14:tracePt t="50979" x="1577975" y="4356100"/>
          <p14:tracePt t="50980" x="1565275" y="4343400"/>
          <p14:tracePt t="50980" x="1557338" y="4343400"/>
          <p14:tracePt t="50982" x="1535113" y="4335463"/>
          <p14:tracePt t="50984" x="1522413" y="4335463"/>
          <p14:tracePt t="50985" x="1514475" y="4322763"/>
          <p14:tracePt t="50986" x="1501775" y="4322763"/>
          <p14:tracePt t="50987" x="1493838" y="4313238"/>
          <p14:tracePt t="50987" x="1481138" y="4313238"/>
          <p14:tracePt t="50988" x="1471613" y="4300538"/>
          <p14:tracePt t="50990" x="1450975" y="4292600"/>
          <p14:tracePt t="50993" x="1438275" y="4279900"/>
          <p14:tracePt t="50993" x="1428750" y="4279900"/>
          <p14:tracePt t="50995" x="1416050" y="4271963"/>
          <p14:tracePt t="50997" x="1408113" y="4259263"/>
          <p14:tracePt t="50998" x="1395413" y="4249738"/>
          <p14:tracePt t="51000" x="1395413" y="4237038"/>
          <p14:tracePt t="51001" x="1387475" y="4237038"/>
          <p14:tracePt t="51001" x="1374775" y="4229100"/>
          <p14:tracePt t="51003" x="1374775" y="4216400"/>
          <p14:tracePt t="51005" x="1365250" y="4206875"/>
          <p14:tracePt t="51007" x="1365250" y="4194175"/>
          <p14:tracePt t="51009" x="1352550" y="4186238"/>
          <p14:tracePt t="51011" x="1352550" y="4173538"/>
          <p14:tracePt t="51013" x="1344613" y="4165600"/>
          <p14:tracePt t="51015" x="1344613" y="4152900"/>
          <p14:tracePt t="51017" x="1344613" y="4143375"/>
          <p14:tracePt t="51018" x="1344613" y="4130675"/>
          <p14:tracePt t="51020" x="1331913" y="4122738"/>
          <p14:tracePt t="51022" x="1331913" y="4110038"/>
          <p14:tracePt t="51024" x="1331913" y="4100513"/>
          <p14:tracePt t="51025" x="1331913" y="4087813"/>
          <p14:tracePt t="51027" x="1331913" y="4079875"/>
          <p14:tracePt t="51028" x="1322388" y="4067175"/>
          <p14:tracePt t="51030" x="1322388" y="4059238"/>
          <p14:tracePt t="51032" x="1322388" y="4046538"/>
          <p14:tracePt t="51034" x="1322388" y="4037013"/>
          <p14:tracePt t="51037" x="1322388" y="4024313"/>
          <p14:tracePt t="51039" x="1322388" y="4016375"/>
          <p14:tracePt t="51042" x="1322388" y="4003675"/>
          <p14:tracePt t="51044" x="1322388" y="3994150"/>
          <p14:tracePt t="51048" x="1322388" y="3981450"/>
          <p14:tracePt t="51050" x="1322388" y="3973513"/>
          <p14:tracePt t="51054" x="1322388" y="3960813"/>
          <p14:tracePt t="51056" x="1322388" y="3952875"/>
          <p14:tracePt t="51060" x="1322388" y="3940175"/>
          <p14:tracePt t="51063" x="1322388" y="3930650"/>
          <p14:tracePt t="51067" x="1322388" y="3917950"/>
          <p14:tracePt t="51070" x="1322388" y="3910013"/>
          <p14:tracePt t="51073" x="1322388" y="3897313"/>
          <p14:tracePt t="51076" x="1322388" y="3887788"/>
          <p14:tracePt t="51078" x="1322388" y="3875088"/>
          <p14:tracePt t="51081" x="1322388" y="3867150"/>
          <p14:tracePt t="51083" x="1322388" y="3854450"/>
          <p14:tracePt t="51085" x="1322388" y="3846513"/>
          <p14:tracePt t="51088" x="1322388" y="3833813"/>
          <p14:tracePt t="51088" x="1322388" y="3824288"/>
          <p14:tracePt t="51092" x="1322388" y="3811588"/>
          <p14:tracePt t="51093" x="1322388" y="3803650"/>
          <p14:tracePt t="51095" x="1331913" y="3790950"/>
          <p14:tracePt t="51097" x="1331913" y="3781425"/>
          <p14:tracePt t="51099" x="1339850" y="3768725"/>
          <p14:tracePt t="51101" x="1339850" y="3760788"/>
          <p14:tracePt t="51103" x="1339850" y="3748088"/>
          <p14:tracePt t="51104" x="1352550" y="3748088"/>
          <p14:tracePt t="51105" x="1352550" y="3740150"/>
          <p14:tracePt t="51107" x="1362075" y="3727450"/>
          <p14:tracePt t="51109" x="1362075" y="3717925"/>
          <p14:tracePt t="51111" x="1374775" y="3705225"/>
          <p14:tracePt t="51113" x="1382713" y="3697288"/>
          <p14:tracePt t="51114" x="1382713" y="3684588"/>
          <p14:tracePt t="51116" x="1395413" y="3675063"/>
          <p14:tracePt t="51118" x="1395413" y="3662363"/>
          <p14:tracePt t="51119" x="1403350" y="3662363"/>
          <p14:tracePt t="51120" x="1403350" y="3654425"/>
          <p14:tracePt t="51122" x="1416050" y="3641725"/>
          <p14:tracePt t="51123" x="1416050" y="3633788"/>
          <p14:tracePt t="51124" x="1425575" y="3621088"/>
          <p14:tracePt t="51126" x="1438275" y="3611563"/>
          <p14:tracePt t="51128" x="1446213" y="3598863"/>
          <p14:tracePt t="51130" x="1446213" y="3590925"/>
          <p14:tracePt t="51131" x="1458913" y="3578225"/>
          <p14:tracePt t="51133" x="1466850" y="3568700"/>
          <p14:tracePt t="51135" x="1481138" y="3556000"/>
          <p14:tracePt t="51137" x="1489075" y="3548063"/>
          <p14:tracePt t="51139" x="1489075" y="3535363"/>
          <p14:tracePt t="51140" x="1501775" y="3527425"/>
          <p14:tracePt t="51141" x="1509713" y="3527425"/>
          <p14:tracePt t="51142" x="1509713" y="3514725"/>
          <p14:tracePt t="51144" x="1522413" y="3505200"/>
          <p14:tracePt t="51145" x="1531938" y="3505200"/>
          <p14:tracePt t="51146" x="1531938" y="3492500"/>
          <p14:tracePt t="51148" x="1544638" y="3484563"/>
          <p14:tracePt t="51150" x="1552575" y="3471863"/>
          <p14:tracePt t="51152" x="1565275" y="3462338"/>
          <p14:tracePt t="51154" x="1573213" y="3449638"/>
          <p14:tracePt t="51157" x="1587500" y="3441700"/>
          <p14:tracePt t="51159" x="1595438" y="3429000"/>
          <p14:tracePt t="51162" x="1608138" y="3421063"/>
          <p14:tracePt t="51165" x="1616075" y="3408363"/>
          <p14:tracePt t="51168" x="1628775" y="3408363"/>
          <p14:tracePt t="51169" x="1628775" y="3398838"/>
          <p14:tracePt t="51172" x="1638300" y="3398838"/>
          <p14:tracePt t="51173" x="1638300" y="3386138"/>
          <p14:tracePt t="51176" x="1651000" y="3386138"/>
          <p14:tracePt t="51178" x="1651000" y="3378200"/>
          <p14:tracePt t="51180" x="1658938" y="3378200"/>
          <p14:tracePt t="51186" x="1671638" y="3365500"/>
          <p14:tracePt t="51191" x="1679575" y="3365500"/>
          <p14:tracePt t="51197" x="1679575" y="3355975"/>
          <p14:tracePt t="51203" x="1693863" y="3355975"/>
          <p14:tracePt t="51230" x="1701800" y="3355975"/>
          <p14:tracePt t="51241" x="1714500" y="3355975"/>
          <p14:tracePt t="51243" x="1722438" y="3355975"/>
          <p14:tracePt t="51249" x="1735138" y="3355975"/>
          <p14:tracePt t="51251" x="1744663" y="3355975"/>
          <p14:tracePt t="51254" x="1744663" y="3365500"/>
          <p14:tracePt t="51256" x="1757363" y="3365500"/>
          <p14:tracePt t="51258" x="1765300" y="3365500"/>
          <p14:tracePt t="51262" x="1778000" y="3373438"/>
          <p14:tracePt t="51265" x="1785938" y="3373438"/>
          <p14:tracePt t="51268" x="1800225" y="3386138"/>
          <p14:tracePt t="51271" x="1808163" y="3386138"/>
          <p14:tracePt t="51274" x="1820863" y="3386138"/>
          <p14:tracePt t="51275" x="1820863" y="3395663"/>
          <p14:tracePt t="51276" x="1828800" y="3395663"/>
          <p14:tracePt t="51280" x="1841500" y="3395663"/>
          <p14:tracePt t="51282" x="1851025" y="3395663"/>
          <p14:tracePt t="51285" x="1851025" y="3408363"/>
          <p14:tracePt t="51286" x="1863725" y="3408363"/>
          <p14:tracePt t="51289" x="1871663" y="3408363"/>
          <p14:tracePt t="51293" x="1884363" y="3408363"/>
          <p14:tracePt t="51296" x="1892300" y="3408363"/>
          <p14:tracePt t="51299" x="1906588" y="3408363"/>
          <p14:tracePt t="51301" x="1914525" y="3408363"/>
          <p14:tracePt t="51306" x="1927225" y="3408363"/>
          <p14:tracePt t="51308" x="1935163" y="3408363"/>
          <p14:tracePt t="51312" x="1947863" y="3408363"/>
          <p14:tracePt t="51314" x="1957388" y="3408363"/>
          <p14:tracePt t="51319" x="1970088" y="3408363"/>
          <p14:tracePt t="51322" x="1978025" y="3408363"/>
          <p14:tracePt t="51325" x="1990725" y="3408363"/>
          <p14:tracePt t="51328" x="1998663" y="3398838"/>
          <p14:tracePt t="51332" x="2011363" y="3398838"/>
          <p14:tracePt t="51335" x="2020888" y="3398838"/>
          <p14:tracePt t="51339" x="2033588" y="3386138"/>
          <p14:tracePt t="51343" x="2041525" y="3386138"/>
          <p14:tracePt t="51350" x="2054225" y="3386138"/>
          <p14:tracePt t="51356" x="2063750" y="3378200"/>
          <p14:tracePt t="51387" x="2076450" y="3378200"/>
          <p14:tracePt t="51395" x="2076450" y="3365500"/>
          <p14:tracePt t="51398" x="2084388" y="3365500"/>
          <p14:tracePt t="51408" x="2097088" y="3355975"/>
          <p14:tracePt t="51414" x="2105025" y="3355975"/>
          <p14:tracePt t="51424" x="2117725" y="3343275"/>
          <p14:tracePt t="51563" x="2127250" y="3343275"/>
          <p14:tracePt t="51567" x="2127250" y="3335338"/>
          <p14:tracePt t="51574" x="2127250" y="3322638"/>
          <p14:tracePt t="51575" x="2139950" y="3322638"/>
          <p14:tracePt t="51585" x="2139950" y="3314700"/>
          <p14:tracePt t="51587" x="2147888" y="3314700"/>
          <p14:tracePt t="51596" x="2147888" y="3302000"/>
          <p14:tracePt t="51604" x="2160588" y="3302000"/>
          <p14:tracePt t="51792" x="2160588" y="3292475"/>
          <p14:tracePt t="51796" x="2170113" y="3292475"/>
          <p14:tracePt t="51868" x="2182813" y="3292475"/>
          <p14:tracePt t="51875" x="2190750" y="3292475"/>
          <p14:tracePt t="51880" x="2203450" y="3292475"/>
          <p14:tracePt t="51884" x="2211388" y="3292475"/>
          <p14:tracePt t="51906" x="2266950" y="3309938"/>
          <p14:tracePt t="51907" x="2276475" y="3309938"/>
          <p14:tracePt t="51911" x="2289175" y="3309938"/>
          <p14:tracePt t="51914" x="2297113" y="3322638"/>
          <p14:tracePt t="51918" x="2309813" y="3322638"/>
          <p14:tracePt t="51921" x="2317750" y="3330575"/>
          <p14:tracePt t="51927" x="2330450" y="3330575"/>
          <p14:tracePt t="51928" x="2330450" y="3343275"/>
          <p14:tracePt t="51933" x="2339975" y="3343275"/>
          <p14:tracePt t="51937" x="2339975" y="3352800"/>
          <p14:tracePt t="51940" x="2352675" y="3352800"/>
          <p14:tracePt t="51946" x="2352675" y="3365500"/>
          <p14:tracePt t="51948" x="2360613" y="3365500"/>
          <p14:tracePt t="51950" x="2360613" y="3373438"/>
          <p14:tracePt t="51953" x="2373313" y="3373438"/>
          <p14:tracePt t="51957" x="2373313" y="3386138"/>
          <p14:tracePt t="51960" x="2382838" y="3395663"/>
          <p14:tracePt t="51965" x="2395538" y="3408363"/>
          <p14:tracePt t="51968" x="2395538" y="3416300"/>
          <p14:tracePt t="51971" x="2403475" y="3429000"/>
          <p14:tracePt t="51975" x="2416175" y="3436938"/>
          <p14:tracePt t="51979" x="2424113" y="3459163"/>
          <p14:tracePt t="51982" x="2436813" y="3471863"/>
          <p14:tracePt t="51984" x="2446338" y="3479800"/>
          <p14:tracePt t="51992" x="2479675" y="3514725"/>
          <p14:tracePt t="51993" x="2479675" y="3522663"/>
          <p14:tracePt t="51994" x="2489200" y="3535363"/>
          <p14:tracePt t="51996" x="2501900" y="3543300"/>
          <p14:tracePt t="51998" x="2509838" y="3556000"/>
          <p14:tracePt t="52000" x="2522538" y="3565525"/>
          <p14:tracePt t="52002" x="2530475" y="3586163"/>
          <p14:tracePt t="52006" x="2552700" y="3608388"/>
          <p14:tracePt t="52008" x="2565400" y="3621088"/>
          <p14:tracePt t="52010" x="2573338" y="3629025"/>
          <p14:tracePt t="52012" x="2573338" y="3641725"/>
          <p14:tracePt t="52013" x="2586038" y="3649663"/>
          <p14:tracePt t="52015" x="2595563" y="3662363"/>
          <p14:tracePt t="52016" x="2595563" y="3671888"/>
          <p14:tracePt t="52018" x="2608263" y="3684588"/>
          <p14:tracePt t="52019" x="2608263" y="3692525"/>
          <p14:tracePt t="52021" x="2616200" y="3705225"/>
          <p14:tracePt t="52023" x="2628900" y="3714750"/>
          <p14:tracePt t="52025" x="2628900" y="3727450"/>
          <p14:tracePt t="52026" x="2636838" y="3735388"/>
          <p14:tracePt t="52028" x="2636838" y="3748088"/>
          <p14:tracePt t="52030" x="2649538" y="3756025"/>
          <p14:tracePt t="52032" x="2649538" y="3768725"/>
          <p14:tracePt t="52034" x="2659063" y="3778250"/>
          <p14:tracePt t="52036" x="2659063" y="3790950"/>
          <p14:tracePt t="52039" x="2659063" y="3798888"/>
          <p14:tracePt t="52040" x="2671763" y="3811588"/>
          <p14:tracePt t="52042" x="2671763" y="3821113"/>
          <p14:tracePt t="52044" x="2671763" y="3833813"/>
          <p14:tracePt t="52046" x="2671763" y="3841750"/>
          <p14:tracePt t="52049" x="2679700" y="3854450"/>
          <p14:tracePt t="52050" x="2679700" y="3862388"/>
          <p14:tracePt t="52053" x="2679700" y="3875088"/>
          <p14:tracePt t="52055" x="2679700" y="3884613"/>
          <p14:tracePt t="52057" x="2679700" y="3897313"/>
          <p14:tracePt t="52060" x="2679700" y="3905250"/>
          <p14:tracePt t="52062" x="2679700" y="3917950"/>
          <p14:tracePt t="52064" x="2679700" y="3927475"/>
          <p14:tracePt t="52066" x="2679700" y="3940175"/>
          <p14:tracePt t="52069" x="2679700" y="3948113"/>
          <p14:tracePt t="52071" x="2679700" y="3960813"/>
          <p14:tracePt t="52074" x="2679700" y="3968750"/>
          <p14:tracePt t="52076" x="2679700" y="3981450"/>
          <p14:tracePt t="52079" x="2679700" y="3990975"/>
          <p14:tracePt t="52080" x="2679700" y="4003675"/>
          <p14:tracePt t="52084" x="2679700" y="4011613"/>
          <p14:tracePt t="52086" x="2679700" y="4024313"/>
          <p14:tracePt t="52089" x="2679700" y="4033838"/>
          <p14:tracePt t="52091" x="2679700" y="4046538"/>
          <p14:tracePt t="52094" x="2692400" y="4054475"/>
          <p14:tracePt t="52096" x="2692400" y="4067175"/>
          <p14:tracePt t="52099" x="2692400" y="4075113"/>
          <p14:tracePt t="52101" x="2692400" y="4087813"/>
          <p14:tracePt t="52104" x="2692400" y="4097338"/>
          <p14:tracePt t="52106" x="2692400" y="4110038"/>
          <p14:tracePt t="52109" x="2692400" y="4117975"/>
          <p14:tracePt t="52111" x="2692400" y="4130675"/>
          <p14:tracePt t="52113" x="2692400" y="4140200"/>
          <p14:tracePt t="52115" x="2692400" y="4152900"/>
          <p14:tracePt t="52118" x="2692400" y="4160838"/>
          <p14:tracePt t="52120" x="2692400" y="4173538"/>
          <p14:tracePt t="52123" x="2692400" y="4181475"/>
          <p14:tracePt t="52125" x="2692400" y="4194175"/>
          <p14:tracePt t="52127" x="2692400" y="4203700"/>
          <p14:tracePt t="52130" x="2701925" y="4216400"/>
          <p14:tracePt t="52132" x="2701925" y="4224338"/>
          <p14:tracePt t="52134" x="2701925" y="4237038"/>
          <p14:tracePt t="52137" x="2701925" y="4246563"/>
          <p14:tracePt t="52139" x="2701925" y="4259263"/>
          <p14:tracePt t="52142" x="2701925" y="4267200"/>
          <p14:tracePt t="52145" x="2701925" y="4279900"/>
          <p14:tracePt t="52148" x="2701925" y="4287838"/>
          <p14:tracePt t="52151" x="2701925" y="4300538"/>
          <p14:tracePt t="52154" x="2701925" y="4310063"/>
          <p14:tracePt t="52157" x="2701925" y="4322763"/>
          <p14:tracePt t="52160" x="2701925" y="4330700"/>
          <p14:tracePt t="52163" x="2701925" y="4343400"/>
          <p14:tracePt t="52167" x="2701925" y="4352925"/>
          <p14:tracePt t="52170" x="2701925" y="4365625"/>
          <p14:tracePt t="52174" x="2701925" y="4373563"/>
          <p14:tracePt t="52178" x="2701925" y="4386263"/>
          <p14:tracePt t="52183" x="2701925" y="4394200"/>
          <p14:tracePt t="52186" x="2701925" y="4406900"/>
          <p14:tracePt t="52191" x="2701925" y="4416425"/>
          <p14:tracePt t="52194" x="2701925" y="4429125"/>
          <p14:tracePt t="52199" x="2701925" y="4437063"/>
          <p14:tracePt t="52201" x="2701925" y="4449763"/>
          <p14:tracePt t="52206" x="2701925" y="4459288"/>
          <p14:tracePt t="52210" x="2701925" y="4471988"/>
          <p14:tracePt t="52214" x="2701925" y="4479925"/>
          <p14:tracePt t="52218" x="2701925" y="4492625"/>
          <p14:tracePt t="52223" x="2701925" y="4500563"/>
          <p14:tracePt t="52227" x="2701925" y="4513263"/>
          <p14:tracePt t="52232" x="2701925" y="4522788"/>
          <p14:tracePt t="52236" x="2701925" y="4535488"/>
          <p14:tracePt t="52241" x="2701925" y="4543425"/>
          <p14:tracePt t="52245" x="2701925" y="4556125"/>
          <p14:tracePt t="52251" x="2701925" y="4565650"/>
          <p14:tracePt t="52254" x="2701925" y="4578350"/>
          <p14:tracePt t="52259" x="2701925" y="4586288"/>
          <p14:tracePt t="52264" x="2701925" y="4598988"/>
          <p14:tracePt t="52269" x="2701925" y="4606925"/>
          <p14:tracePt t="52275" x="2701925" y="4619625"/>
          <p14:tracePt t="52283" x="2701925" y="4641850"/>
          <p14:tracePt t="52288" x="2701925" y="4649788"/>
          <p14:tracePt t="52292" x="2701925" y="4662488"/>
          <p14:tracePt t="52298" x="2701925" y="4672013"/>
          <p14:tracePt t="52303" x="2701925" y="4684713"/>
          <p14:tracePt t="52308" x="2701925" y="4692650"/>
          <p14:tracePt t="52312" x="2701925" y="4705350"/>
          <p14:tracePt t="52318" x="2701925" y="4713288"/>
          <p14:tracePt t="52322" x="2701925" y="4725988"/>
          <p14:tracePt t="52329" x="2701925" y="4735513"/>
          <p14:tracePt t="52334" x="2701925" y="4748213"/>
          <p14:tracePt t="52341" x="2701925" y="4756150"/>
          <p14:tracePt t="52346" x="2701925" y="4768850"/>
          <p14:tracePt t="52352" x="2701925" y="4778375"/>
          <p14:tracePt t="52356" x="2701925" y="4791075"/>
          <p14:tracePt t="52361" x="2701925" y="4799013"/>
          <p14:tracePt t="52365" x="2701925" y="4811713"/>
          <p14:tracePt t="52369" x="2701925" y="4819650"/>
          <p14:tracePt t="52371" x="2701925" y="4832350"/>
          <p14:tracePt t="52375" x="2701925" y="4841875"/>
          <p14:tracePt t="52377" x="2701925" y="4854575"/>
          <p14:tracePt t="52381" x="2701925" y="4862513"/>
          <p14:tracePt t="52383" x="2701925" y="4875213"/>
          <p14:tracePt t="52387" x="2692400" y="4884738"/>
          <p14:tracePt t="52389" x="2692400" y="4897438"/>
          <p14:tracePt t="52391" x="2692400" y="4905375"/>
          <p14:tracePt t="52394" x="2692400" y="4918075"/>
          <p14:tracePt t="52396" x="2692400" y="4926013"/>
          <p14:tracePt t="52399" x="2692400" y="4938713"/>
          <p14:tracePt t="52401" x="2692400" y="4948238"/>
          <p14:tracePt t="52403" x="2692400" y="4960938"/>
          <p14:tracePt t="52406" x="2692400" y="4968875"/>
          <p14:tracePt t="52408" x="2692400" y="4981575"/>
          <p14:tracePt t="52410" x="2692400" y="4991100"/>
          <p14:tracePt t="52413" x="2692400" y="5003800"/>
          <p14:tracePt t="52416" x="2692400" y="5011738"/>
          <p14:tracePt t="52419" x="2692400" y="5024438"/>
          <p14:tracePt t="52422" x="2692400" y="5032375"/>
          <p14:tracePt t="52425" x="2692400" y="5045075"/>
          <p14:tracePt t="52426" x="2684463" y="5045075"/>
          <p14:tracePt t="52428" x="2684463" y="5054600"/>
          <p14:tracePt t="52432" x="2684463" y="5067300"/>
          <p14:tracePt t="52435" x="2684463" y="5075238"/>
          <p14:tracePt t="52441" x="2684463" y="5087938"/>
          <p14:tracePt t="52445" x="2684463" y="5097463"/>
          <p14:tracePt t="52451" x="2684463" y="5110163"/>
          <p14:tracePt t="52458" x="2684463" y="5118100"/>
          <p14:tracePt t="52472" x="2671763" y="5130800"/>
          <p14:tracePt t="52481" x="2671763" y="5138738"/>
          <p14:tracePt t="52494" x="2671763" y="5151438"/>
          <p14:tracePt t="52503" x="2671763" y="5160963"/>
          <p14:tracePt t="52514" x="2671763" y="5173663"/>
          <p14:tracePt t="52526" x="2671763" y="5181600"/>
          <p14:tracePt t="62487" x="2662238" y="5181600"/>
          <p14:tracePt t="62493" x="2649538" y="5173663"/>
          <p14:tracePt t="62499" x="2628900" y="5151438"/>
          <p14:tracePt t="62501" x="2620963" y="5143500"/>
          <p14:tracePt t="62503" x="2608263" y="5130800"/>
          <p14:tracePt t="62506" x="2598738" y="5130800"/>
          <p14:tracePt t="62507" x="2586038" y="5122863"/>
          <p14:tracePt t="62509" x="2578100" y="5110163"/>
          <p14:tracePt t="62512" x="2565400" y="5100638"/>
          <p14:tracePt t="62514" x="2555875" y="5087938"/>
          <p14:tracePt t="62515" x="2543175" y="5087938"/>
          <p14:tracePt t="62517" x="2535238" y="5080000"/>
          <p14:tracePt t="62518" x="2522538" y="5080000"/>
          <p14:tracePt t="62520" x="2514600" y="5067300"/>
          <p14:tracePt t="62523" x="2501900" y="5057775"/>
          <p14:tracePt t="62525" x="2492375" y="5045075"/>
          <p14:tracePt t="62530" x="2451100" y="5024438"/>
          <p14:tracePt t="62532" x="2436813" y="5024438"/>
          <p14:tracePt t="62534" x="2428875" y="5016500"/>
          <p14:tracePt t="62535" x="2416175" y="5016500"/>
          <p14:tracePt t="62537" x="2395538" y="5003800"/>
          <p14:tracePt t="62540" x="2373313" y="4994275"/>
          <p14:tracePt t="62542" x="2365375" y="4994275"/>
          <p14:tracePt t="62543" x="2352675" y="4994275"/>
          <p14:tracePt t="62544" x="2344738" y="4981575"/>
          <p14:tracePt t="62546" x="2322513" y="4981575"/>
          <p14:tracePt t="62548" x="2301875" y="4973638"/>
          <p14:tracePt t="62550" x="2289175" y="4960938"/>
          <p14:tracePt t="62551" x="2266950" y="4960938"/>
          <p14:tracePt t="62553" x="2246313" y="4951413"/>
          <p14:tracePt t="62554" x="2238375" y="4938713"/>
          <p14:tracePt t="62555" x="2224088" y="4938713"/>
          <p14:tracePt t="62556" x="2203450" y="4930775"/>
          <p14:tracePt t="62557" x="2195513" y="4918075"/>
          <p14:tracePt t="62558" x="2173288" y="4918075"/>
          <p14:tracePt t="62559" x="2160588" y="4897438"/>
          <p14:tracePt t="62560" x="2139950" y="4897438"/>
          <p14:tracePt t="62561" x="2132013" y="4887913"/>
          <p14:tracePt t="62562" x="2109788" y="4875213"/>
          <p14:tracePt t="62563" x="2089150" y="4867275"/>
          <p14:tracePt t="62564" x="2076450" y="4854575"/>
          <p14:tracePt t="62565" x="2054225" y="4845050"/>
          <p14:tracePt t="62566" x="2033588" y="4832350"/>
          <p14:tracePt t="62567" x="2011363" y="4824413"/>
          <p14:tracePt t="62568" x="1990725" y="4811713"/>
          <p14:tracePt t="62569" x="1970088" y="4803775"/>
          <p14:tracePt t="62570" x="1947863" y="4781550"/>
          <p14:tracePt t="62571" x="1919288" y="4768850"/>
          <p14:tracePt t="62572" x="1906588" y="4748213"/>
          <p14:tracePt t="62573" x="1876425" y="4738688"/>
          <p14:tracePt t="62574" x="1854200" y="4725988"/>
          <p14:tracePt t="62575" x="1820863" y="4705350"/>
          <p14:tracePt t="62576" x="1812925" y="4697413"/>
          <p14:tracePt t="62577" x="1778000" y="4675188"/>
          <p14:tracePt t="62578" x="1757363" y="4654550"/>
          <p14:tracePt t="62579" x="1727200" y="4632325"/>
          <p14:tracePt t="62580" x="1706563" y="4611688"/>
          <p14:tracePt t="62581" x="1671638" y="4598988"/>
          <p14:tracePt t="62581" x="1651000" y="4578350"/>
          <p14:tracePt t="62582" x="1620838" y="4556125"/>
          <p14:tracePt t="62584" x="1587500" y="4535488"/>
          <p14:tracePt t="62585" x="1557338" y="4513263"/>
          <p14:tracePt t="62586" x="1535113" y="4492625"/>
          <p14:tracePt t="62587" x="1501775" y="4471988"/>
          <p14:tracePt t="62588" x="1471613" y="4449763"/>
          <p14:tracePt t="62589" x="1438275" y="4429125"/>
          <p14:tracePt t="62590" x="1408113" y="4406900"/>
          <p14:tracePt t="62590" x="1374775" y="4386263"/>
          <p14:tracePt t="62592" x="1331913" y="4356100"/>
          <p14:tracePt t="62593" x="1301750" y="4335463"/>
          <p14:tracePt t="62594" x="1268413" y="4313238"/>
          <p14:tracePt t="62595" x="1238250" y="4292600"/>
          <p14:tracePt t="62596" x="1195388" y="4259263"/>
          <p14:tracePt t="62597" x="1162050" y="4237038"/>
          <p14:tracePt t="62597" x="1131888" y="4216400"/>
          <p14:tracePt t="62599" x="1096963" y="4194175"/>
          <p14:tracePt t="62599" x="1068388" y="4173538"/>
          <p14:tracePt t="62600" x="1012825" y="4143375"/>
          <p14:tracePt t="62602" x="982663" y="4122738"/>
          <p14:tracePt t="62603" x="949325" y="4100513"/>
          <p14:tracePt t="62603" x="919163" y="4079875"/>
          <p14:tracePt t="62606" x="833438" y="4024313"/>
          <p14:tracePt t="62607" x="790575" y="4003675"/>
          <p14:tracePt t="62608" x="757238" y="3981450"/>
          <p14:tracePt t="62609" x="714375" y="3960813"/>
          <p14:tracePt t="62610" x="671513" y="3940175"/>
          <p14:tracePt t="62611" x="630238" y="3917950"/>
          <p14:tracePt t="62612" x="587375" y="3910013"/>
          <p14:tracePt t="62613" x="544513" y="3887788"/>
          <p14:tracePt t="62613" x="501650" y="3867150"/>
          <p14:tracePt t="62615" x="458788" y="3846513"/>
          <p14:tracePt t="62616" x="417513" y="3833813"/>
          <p14:tracePt t="62617" x="374650" y="3811588"/>
          <p14:tracePt t="62618" x="323850" y="3803650"/>
          <p14:tracePt t="62619" x="280988" y="3781425"/>
          <p14:tracePt t="62620" x="238125" y="3760788"/>
          <p14:tracePt t="62621" x="195263" y="3748088"/>
          <p14:tracePt t="62622" x="152400" y="3727450"/>
          <p14:tracePt t="62623" x="111125" y="3717925"/>
          <p14:tracePt t="62624" x="76200" y="3697288"/>
          <p14:tracePt t="62625" x="33338" y="3684588"/>
          <p14:tracePt t="62626" x="4763" y="36750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10;&#10;Description automatically generated">
            <a:extLst>
              <a:ext uri="{FF2B5EF4-FFF2-40B4-BE49-F238E27FC236}">
                <a16:creationId xmlns:a16="http://schemas.microsoft.com/office/drawing/2014/main" id="{B2BD1B67-F0D3-4CFD-A1FD-F42170D069C3}"/>
              </a:ext>
            </a:extLst>
          </p:cNvPr>
          <p:cNvPicPr>
            <a:picLocks noGrp="1" noChangeAspect="1"/>
          </p:cNvPicPr>
          <p:nvPr>
            <p:ph idx="1"/>
          </p:nvPr>
        </p:nvPicPr>
        <p:blipFill>
          <a:blip r:embed="rId4"/>
          <a:stretch>
            <a:fillRect/>
          </a:stretch>
        </p:blipFill>
        <p:spPr>
          <a:xfrm>
            <a:off x="751045" y="551468"/>
            <a:ext cx="10689909" cy="5252089"/>
          </a:xfrm>
        </p:spPr>
      </p:pic>
      <p:sp>
        <p:nvSpPr>
          <p:cNvPr id="3" name="Title 2">
            <a:extLst>
              <a:ext uri="{FF2B5EF4-FFF2-40B4-BE49-F238E27FC236}">
                <a16:creationId xmlns:a16="http://schemas.microsoft.com/office/drawing/2014/main" id="{B00C0CC5-907A-496F-86FB-87092941ED66}"/>
              </a:ext>
            </a:extLst>
          </p:cNvPr>
          <p:cNvSpPr>
            <a:spLocks noGrp="1"/>
          </p:cNvSpPr>
          <p:nvPr>
            <p:ph type="title"/>
          </p:nvPr>
        </p:nvSpPr>
        <p:spPr/>
        <p:txBody>
          <a:bodyPr/>
          <a:lstStyle/>
          <a:p>
            <a:r>
              <a:rPr lang="en-US" dirty="0"/>
              <a:t> </a:t>
            </a:r>
          </a:p>
        </p:txBody>
      </p:sp>
      <p:pic>
        <p:nvPicPr>
          <p:cNvPr id="8" name="Audio 7">
            <a:hlinkClick r:id="" action="ppaction://media"/>
            <a:extLst>
              <a:ext uri="{FF2B5EF4-FFF2-40B4-BE49-F238E27FC236}">
                <a16:creationId xmlns:a16="http://schemas.microsoft.com/office/drawing/2014/main" id="{87FC92F8-5E75-4174-B6CE-E705E283B5F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414426240"/>
      </p:ext>
    </p:extLst>
  </p:cSld>
  <p:clrMapOvr>
    <a:masterClrMapping/>
  </p:clrMapOvr>
  <mc:AlternateContent xmlns:mc="http://schemas.openxmlformats.org/markup-compatibility/2006">
    <mc:Choice xmlns:p14="http://schemas.microsoft.com/office/powerpoint/2010/main" Requires="p14">
      <p:transition spd="slow" p14:dur="2000" advTm="50256"/>
    </mc:Choice>
    <mc:Fallback>
      <p:transition spd="slow" advTm="50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1162" x="446088" y="4365625"/>
          <p14:tracePt t="11165" x="468313" y="4365625"/>
          <p14:tracePt t="11170" x="544513" y="4365625"/>
          <p14:tracePt t="11175" x="671513" y="4365625"/>
          <p14:tracePt t="11175" x="744538" y="4365625"/>
          <p14:tracePt t="11177" x="777875" y="4365625"/>
          <p14:tracePt t="11177" x="808038" y="4365625"/>
          <p14:tracePt t="11178" x="850900" y="4365625"/>
          <p14:tracePt t="11179" x="893763" y="4365625"/>
          <p14:tracePt t="11180" x="949325" y="4365625"/>
          <p14:tracePt t="11181" x="1000125" y="4356100"/>
          <p14:tracePt t="11182" x="1055688" y="4356100"/>
          <p14:tracePt t="11183" x="1106488" y="4356100"/>
          <p14:tracePt t="11184" x="1169988" y="4343400"/>
          <p14:tracePt t="11185" x="1225550" y="4343400"/>
          <p14:tracePt t="11186" x="1289050" y="4335463"/>
          <p14:tracePt t="11187" x="1339850" y="4335463"/>
          <p14:tracePt t="11188" x="1425575" y="4322763"/>
          <p14:tracePt t="11189" x="1489075" y="4322763"/>
          <p14:tracePt t="11190" x="1552575" y="4313238"/>
          <p14:tracePt t="11191" x="1628775" y="4300538"/>
          <p14:tracePt t="11192" x="1701800" y="4292600"/>
          <p14:tracePt t="11193" x="1785938" y="4279900"/>
          <p14:tracePt t="11194" x="1863725" y="4271963"/>
          <p14:tracePt t="11195" x="1947863" y="4259263"/>
          <p14:tracePt t="11196" x="2020888" y="4249738"/>
          <p14:tracePt t="11197" x="2117725" y="4237038"/>
          <p14:tracePt t="11198" x="2203450" y="4229100"/>
          <p14:tracePt t="11199" x="2289175" y="4216400"/>
          <p14:tracePt t="11200" x="2373313" y="4206875"/>
          <p14:tracePt t="11201" x="2479675" y="4186238"/>
          <p14:tracePt t="11202" x="2573338" y="4173538"/>
          <p14:tracePt t="11203" x="2659063" y="4165600"/>
          <p14:tracePt t="11204" x="2743200" y="4143375"/>
          <p14:tracePt t="11205" x="2841625" y="4130675"/>
          <p14:tracePt t="11206" x="2947988" y="4122738"/>
          <p14:tracePt t="11208" x="3127375" y="4087813"/>
          <p14:tracePt t="11209" x="3211513" y="4079875"/>
          <p14:tracePt t="11210" x="3317875" y="4067175"/>
          <p14:tracePt t="11211" x="3403600" y="4059238"/>
          <p14:tracePt t="11212" x="3479800" y="4046538"/>
          <p14:tracePt t="11213" x="3552825" y="4046538"/>
          <p14:tracePt t="11214" x="3649663" y="4037013"/>
          <p14:tracePt t="11215" x="3722688" y="4024313"/>
          <p14:tracePt t="11216" x="3786188" y="4024313"/>
          <p14:tracePt t="11217" x="3862388" y="4016375"/>
          <p14:tracePt t="11218" x="3913188" y="4016375"/>
          <p14:tracePt t="11219" x="3998913" y="4016375"/>
          <p14:tracePt t="11220" x="4054475" y="4003675"/>
          <p14:tracePt t="11221" x="4105275" y="4003675"/>
          <p14:tracePt t="11222" x="4160838" y="4003675"/>
          <p14:tracePt t="11223" x="4211638" y="4003675"/>
          <p14:tracePt t="11224" x="4267200" y="4003675"/>
          <p14:tracePt t="11225" x="4310063" y="4003675"/>
          <p14:tracePt t="11226" x="4351338" y="4003675"/>
          <p14:tracePt t="11227" x="4394200" y="4003675"/>
          <p14:tracePt t="11228" x="4437063" y="4003675"/>
          <p14:tracePt t="11229" x="4467225" y="4003675"/>
          <p14:tracePt t="11230" x="4500563" y="4003675"/>
          <p14:tracePt t="11231" x="4522788" y="4003675"/>
          <p14:tracePt t="11232" x="4551363" y="4003675"/>
          <p14:tracePt t="11233" x="4586288" y="4003675"/>
          <p14:tracePt t="11234" x="4606925" y="4003675"/>
          <p14:tracePt t="11235" x="4629150" y="4003675"/>
          <p14:tracePt t="11236" x="4649788" y="4003675"/>
          <p14:tracePt t="11237" x="4657725" y="4003675"/>
          <p14:tracePt t="11238" x="4679950" y="4003675"/>
          <p14:tracePt t="11239" x="4692650" y="4003675"/>
          <p14:tracePt t="11240" x="4713288" y="4011613"/>
          <p14:tracePt t="11242" x="4733925" y="4011613"/>
          <p14:tracePt t="11243" x="4756150" y="4011613"/>
          <p14:tracePt t="11245" x="4776788" y="4011613"/>
          <p14:tracePt t="11246" x="4799013" y="4011613"/>
          <p14:tracePt t="11248" x="4819650" y="4024313"/>
          <p14:tracePt t="11249" x="4840288" y="4024313"/>
          <p14:tracePt t="11250" x="4849813" y="4024313"/>
          <p14:tracePt t="11251" x="4862513" y="4024313"/>
          <p14:tracePt t="11252" x="4883150" y="4024313"/>
          <p14:tracePt t="11253" x="4892675" y="4024313"/>
          <p14:tracePt t="11254" x="4905375" y="4016375"/>
          <p14:tracePt t="11255" x="4926013" y="4016375"/>
          <p14:tracePt t="11257" x="4946650" y="4016375"/>
          <p14:tracePt t="11258" x="4968875" y="4003675"/>
          <p14:tracePt t="11260" x="4989513" y="4003675"/>
          <p14:tracePt t="11261" x="5011738" y="4003675"/>
          <p14:tracePt t="11262" x="5032375" y="3994150"/>
          <p14:tracePt t="11264" x="5062538" y="3994150"/>
          <p14:tracePt t="11265" x="5075238" y="3994150"/>
          <p14:tracePt t="11266" x="5095875" y="3981450"/>
          <p14:tracePt t="11267" x="5118100" y="3981450"/>
          <p14:tracePt t="11268" x="5138738" y="3981450"/>
          <p14:tracePt t="11270" x="5168900" y="3981450"/>
          <p14:tracePt t="11271" x="5189538" y="3973513"/>
          <p14:tracePt t="11272" x="5211763" y="3973513"/>
          <p14:tracePt t="11273" x="5224463" y="3973513"/>
          <p14:tracePt t="11275" x="5275263" y="3960813"/>
          <p14:tracePt t="11277" x="5308600" y="3960813"/>
          <p14:tracePt t="11278" x="5330825" y="3952875"/>
          <p14:tracePt t="11279" x="5351463" y="3952875"/>
          <p14:tracePt t="11280" x="5372100" y="3952875"/>
          <p14:tracePt t="11281" x="5394325" y="3940175"/>
          <p14:tracePt t="11282" x="5414963" y="3940175"/>
          <p14:tracePt t="11283" x="5437188" y="3940175"/>
          <p14:tracePt t="11284" x="5457825" y="3940175"/>
          <p14:tracePt t="11285" x="5478463" y="3940175"/>
          <p14:tracePt t="11286" x="5500688" y="3930650"/>
          <p14:tracePt t="11287" x="5521325" y="3930650"/>
          <p14:tracePt t="11288" x="5543550" y="3917950"/>
          <p14:tracePt t="11289" x="5564188" y="3917950"/>
          <p14:tracePt t="11290" x="5584825" y="3917950"/>
          <p14:tracePt t="11291" x="5607050" y="3910013"/>
          <p14:tracePt t="11292" x="5627688" y="3910013"/>
          <p14:tracePt t="11293" x="5649913" y="3910013"/>
          <p14:tracePt t="11294" x="5670550" y="3897313"/>
          <p14:tracePt t="11295" x="5691188" y="3897313"/>
          <p14:tracePt t="11296" x="5713413" y="3897313"/>
          <p14:tracePt t="11297" x="5743575" y="3887788"/>
          <p14:tracePt t="11298" x="5756275" y="3887788"/>
          <p14:tracePt t="11299" x="5776913" y="3887788"/>
          <p14:tracePt t="11300" x="5797550" y="3887788"/>
          <p14:tracePt t="11301" x="5827713" y="3875088"/>
          <p14:tracePt t="11302" x="5849938" y="3875088"/>
          <p14:tracePt t="11303" x="5870575" y="3875088"/>
          <p14:tracePt t="11304" x="5891213" y="3867150"/>
          <p14:tracePt t="11305" x="5913438" y="3867150"/>
          <p14:tracePt t="11306" x="5934075" y="3867150"/>
          <p14:tracePt t="11308" x="5956300" y="3854450"/>
          <p14:tracePt t="11309" x="5997575" y="3854450"/>
          <p14:tracePt t="11310" x="6032500" y="3846513"/>
          <p14:tracePt t="11311" x="6053138" y="3846513"/>
          <p14:tracePt t="11312" x="6075363" y="3846513"/>
          <p14:tracePt t="11313" x="6096000" y="3833813"/>
          <p14:tracePt t="11314" x="6126163" y="3833813"/>
          <p14:tracePt t="11315" x="6146800" y="3833813"/>
          <p14:tracePt t="11316" x="6169025" y="3824288"/>
          <p14:tracePt t="11317" x="6189663" y="3824288"/>
          <p14:tracePt t="11318" x="6210300" y="3824288"/>
          <p14:tracePt t="11319" x="6245225" y="3811588"/>
          <p14:tracePt t="11320" x="6265863" y="3811588"/>
          <p14:tracePt t="11321" x="6288088" y="3803650"/>
          <p14:tracePt t="11322" x="6316663" y="3803650"/>
          <p14:tracePt t="11323" x="6338888" y="3790950"/>
          <p14:tracePt t="11324" x="6372225" y="3790950"/>
          <p14:tracePt t="11325" x="6394450" y="3781425"/>
          <p14:tracePt t="11326" x="6423025" y="3781425"/>
          <p14:tracePt t="11327" x="6445250" y="3768725"/>
          <p14:tracePt t="11328" x="6478588" y="3768725"/>
          <p14:tracePt t="11329" x="6500813" y="3760788"/>
          <p14:tracePt t="11330" x="6529388" y="3760788"/>
          <p14:tracePt t="11331" x="6551613" y="3760788"/>
          <p14:tracePt t="11332" x="6584950" y="3748088"/>
          <p14:tracePt t="11333" x="6615113" y="3748088"/>
          <p14:tracePt t="11334" x="6648450" y="3740150"/>
          <p14:tracePt t="11335" x="6670675" y="3740150"/>
          <p14:tracePt t="11336" x="6700838" y="3727450"/>
          <p14:tracePt t="11337" x="6734175" y="3727450"/>
          <p14:tracePt t="11338" x="6754813" y="3717925"/>
          <p14:tracePt t="11339" x="6784975" y="3717925"/>
          <p14:tracePt t="11340" x="6819900" y="3705225"/>
          <p14:tracePt t="11341" x="6848475" y="3705225"/>
          <p14:tracePt t="11342" x="6870700" y="3697288"/>
          <p14:tracePt t="11343" x="6904038" y="3697288"/>
          <p14:tracePt t="11344" x="6934200" y="3684588"/>
          <p14:tracePt t="11345" x="6967538" y="3675063"/>
          <p14:tracePt t="11346" x="6997700" y="3675063"/>
          <p14:tracePt t="11347" x="7018338" y="3675063"/>
          <p14:tracePt t="11348" x="7053263" y="3662363"/>
          <p14:tracePt t="11349" x="7096125" y="3654425"/>
          <p14:tracePt t="11350" x="7116763" y="3654425"/>
          <p14:tracePt t="11351" x="7146925" y="3641725"/>
          <p14:tracePt t="11352" x="7180263" y="3641725"/>
          <p14:tracePt t="11353" x="7210425" y="3633788"/>
          <p14:tracePt t="11354" x="7245350" y="3633788"/>
          <p14:tracePt t="11355" x="7273925" y="3621088"/>
          <p14:tracePt t="11356" x="7308850" y="3621088"/>
          <p14:tracePt t="11357" x="7337425" y="3611563"/>
          <p14:tracePt t="11358" x="7380288" y="3598863"/>
          <p14:tracePt t="11359" x="7402513" y="3598863"/>
          <p14:tracePt t="11360" x="7435850" y="3598863"/>
          <p14:tracePt t="11361" x="7478713" y="3590925"/>
          <p14:tracePt t="11362" x="7508875" y="3578225"/>
          <p14:tracePt t="11363" x="7542213" y="3578225"/>
          <p14:tracePt t="11364" x="7572375" y="3568700"/>
          <p14:tracePt t="11365" x="7605713" y="3568700"/>
          <p14:tracePt t="11366" x="7648575" y="3556000"/>
          <p14:tracePt t="11367" x="7678738" y="3556000"/>
          <p14:tracePt t="11368" x="7712075" y="3548063"/>
          <p14:tracePt t="11369" x="7754938" y="3548063"/>
          <p14:tracePt t="11370" x="7785100" y="3548063"/>
          <p14:tracePt t="11371" x="7827963" y="3535363"/>
          <p14:tracePt t="11372" x="7861300" y="3535363"/>
          <p14:tracePt t="11373" x="7891463" y="3527425"/>
          <p14:tracePt t="11374" x="7934325" y="3527425"/>
          <p14:tracePt t="11376" x="8010525" y="3514725"/>
          <p14:tracePt t="11377" x="8053388" y="3514725"/>
          <p14:tracePt t="11378" x="8081963" y="3505200"/>
          <p14:tracePt t="11379" x="8124825" y="3505200"/>
          <p14:tracePt t="11380" x="8167688" y="3492500"/>
          <p14:tracePt t="11381" x="8201025" y="3492500"/>
          <p14:tracePt t="11382" x="8243888" y="3492500"/>
          <p14:tracePt t="11383" x="8286750" y="3492500"/>
          <p14:tracePt t="11384" x="8329613" y="3484563"/>
          <p14:tracePt t="11385" x="8359775" y="3484563"/>
          <p14:tracePt t="11386" x="8393113" y="3484563"/>
          <p14:tracePt t="11387" x="8435975" y="3484563"/>
          <p14:tracePt t="11388" x="8478838" y="3484563"/>
          <p14:tracePt t="11389" x="8520113" y="3471863"/>
          <p14:tracePt t="11390" x="8562975" y="3471863"/>
          <p14:tracePt t="11391" x="8593138" y="3471863"/>
          <p14:tracePt t="11392" x="8636000" y="3471863"/>
          <p14:tracePt t="11393" x="8678863" y="3471863"/>
          <p14:tracePt t="11394" x="8712200" y="3471863"/>
          <p14:tracePt t="11395" x="8755063" y="3471863"/>
          <p14:tracePt t="11396" x="8785225" y="3471863"/>
          <p14:tracePt t="11397" x="8826500" y="3471863"/>
          <p14:tracePt t="11398" x="8869363" y="3471863"/>
          <p14:tracePt t="11399" x="8904288" y="3471863"/>
          <p14:tracePt t="11400" x="8932863" y="3471863"/>
          <p14:tracePt t="11401" x="8975725" y="3471863"/>
          <p14:tracePt t="11402" x="9018588" y="3471863"/>
          <p14:tracePt t="11403" x="9051925" y="3471863"/>
          <p14:tracePt t="11404" x="9082088" y="3471863"/>
          <p14:tracePt t="11405" x="9124950" y="3479800"/>
          <p14:tracePt t="11406" x="9158288" y="3479800"/>
          <p14:tracePt t="11407" x="9188450" y="3479800"/>
          <p14:tracePt t="11409" x="9251950" y="3492500"/>
          <p14:tracePt t="11410" x="9294813" y="3492500"/>
          <p14:tracePt t="11413" x="9380538" y="3502025"/>
          <p14:tracePt t="11414" x="9423400" y="3514725"/>
          <p14:tracePt t="11415" x="9444038" y="3514725"/>
          <p14:tracePt t="11416" x="9477375" y="3514725"/>
          <p14:tracePt t="11417" x="9507538" y="3522663"/>
          <p14:tracePt t="11418" x="9542463" y="3522663"/>
          <p14:tracePt t="11419" x="9571038" y="3522663"/>
          <p14:tracePt t="11420" x="9605963" y="3535363"/>
          <p14:tracePt t="11421" x="9626600" y="3535363"/>
          <p14:tracePt t="11422" x="9656763" y="3535363"/>
          <p14:tracePt t="11423" x="9690100" y="3543300"/>
          <p14:tracePt t="11424" x="9712325" y="3543300"/>
          <p14:tracePt t="11425" x="9740900" y="3543300"/>
          <p14:tracePt t="11426" x="9775825" y="3543300"/>
          <p14:tracePt t="11427" x="9805988" y="3543300"/>
          <p14:tracePt t="11428" x="9826625" y="3556000"/>
          <p14:tracePt t="11429" x="9847263" y="3556000"/>
          <p14:tracePt t="11430" x="9882188" y="3556000"/>
          <p14:tracePt t="11431" x="9912350" y="3556000"/>
          <p14:tracePt t="11432" x="9932988" y="3556000"/>
          <p14:tracePt t="11433" x="9967913" y="3556000"/>
          <p14:tracePt t="11434" x="9988550" y="3556000"/>
          <p14:tracePt t="11435" x="10009188" y="3556000"/>
          <p14:tracePt t="11436" x="10039350" y="3565525"/>
          <p14:tracePt t="11437" x="10074275" y="3565525"/>
          <p14:tracePt t="11438" x="10094913" y="3565525"/>
          <p14:tracePt t="11439" x="10115550" y="3565525"/>
          <p14:tracePt t="11440" x="10145713" y="3565525"/>
          <p14:tracePt t="11441" x="10166350" y="3565525"/>
          <p14:tracePt t="11442" x="10201275" y="3565525"/>
          <p14:tracePt t="11443" x="10221913" y="3565525"/>
          <p14:tracePt t="11444" x="10252075" y="3565525"/>
          <p14:tracePt t="11445" x="10272713" y="3565525"/>
          <p14:tracePt t="11446" x="10294938" y="3556000"/>
          <p14:tracePt t="11447" x="10315575" y="3556000"/>
          <p14:tracePt t="11448" x="10350500" y="3556000"/>
          <p14:tracePt t="11449" x="10371138" y="3556000"/>
          <p14:tracePt t="11450" x="10401300" y="3556000"/>
          <p14:tracePt t="11452" x="10444163" y="3548063"/>
          <p14:tracePt t="11453" x="10477500" y="3548063"/>
          <p14:tracePt t="11454" x="10498138" y="3548063"/>
          <p14:tracePt t="11455" x="10520363" y="3535363"/>
          <p14:tracePt t="11456" x="10541000" y="3535363"/>
          <p14:tracePt t="11457" x="10563225" y="3535363"/>
          <p14:tracePt t="11458" x="10583863" y="3527425"/>
          <p14:tracePt t="11459" x="10614025" y="3527425"/>
          <p14:tracePt t="11460" x="10634663" y="3514725"/>
          <p14:tracePt t="11461" x="10656888" y="3514725"/>
          <p14:tracePt t="11462" x="10677525" y="3505200"/>
          <p14:tracePt t="11463" x="10698163" y="3505200"/>
          <p14:tracePt t="11464" x="10720388" y="3505200"/>
          <p14:tracePt t="11465" x="10741025" y="3492500"/>
          <p14:tracePt t="11466" x="10775950" y="3492500"/>
          <p14:tracePt t="11467" x="10796588" y="3484563"/>
          <p14:tracePt t="11468" x="10804525" y="3484563"/>
          <p14:tracePt t="11469" x="10826750" y="3471863"/>
          <p14:tracePt t="11470" x="10847388" y="3471863"/>
          <p14:tracePt t="11471" x="10869613" y="3462338"/>
          <p14:tracePt t="11472" x="10890250" y="3449638"/>
          <p14:tracePt t="11473" x="10910888" y="3449638"/>
          <p14:tracePt t="11475" x="10953750" y="3441700"/>
          <p14:tracePt t="11476" x="10966450" y="3429000"/>
          <p14:tracePt t="11477" x="10988675" y="3429000"/>
          <p14:tracePt t="11478" x="10996613" y="3421063"/>
          <p14:tracePt t="11479" x="11017250" y="3408363"/>
          <p14:tracePt t="11480" x="11039475" y="3408363"/>
          <p14:tracePt t="11482" x="11072813" y="3398838"/>
          <p14:tracePt t="11483" x="11082338" y="3386138"/>
          <p14:tracePt t="11484" x="11102975" y="3378200"/>
          <p14:tracePt t="11486" x="11123613" y="3365500"/>
          <p14:tracePt t="11487" x="11136313" y="3365500"/>
          <p14:tracePt t="11488" x="11145838" y="3355975"/>
          <p14:tracePt t="11489" x="11158538" y="3343275"/>
          <p14:tracePt t="11490" x="11179175" y="3343275"/>
          <p14:tracePt t="11492" x="11201400" y="3322638"/>
          <p14:tracePt t="11494" x="11209338" y="3314700"/>
          <p14:tracePt t="11495" x="11222038" y="3314700"/>
          <p14:tracePt t="11496" x="11229975" y="3302000"/>
          <p14:tracePt t="11497" x="11242675" y="3292475"/>
          <p14:tracePt t="11498" x="11252200" y="3292475"/>
          <p14:tracePt t="11500" x="11264900" y="3271838"/>
          <p14:tracePt t="11501" x="11272838" y="3271838"/>
          <p14:tracePt t="11503" x="11285538" y="3259138"/>
          <p14:tracePt t="11504" x="11295063" y="3249613"/>
          <p14:tracePt t="11506" x="11307763" y="3236913"/>
          <p14:tracePt t="11508" x="11315700" y="3228975"/>
          <p14:tracePt t="11511" x="11328400" y="3216275"/>
          <p14:tracePt t="11512" x="11328400" y="3208338"/>
          <p14:tracePt t="11513" x="11336338" y="3195638"/>
          <p14:tracePt t="11515" x="11349038" y="3186113"/>
          <p14:tracePt t="11517" x="11349038" y="3165475"/>
          <p14:tracePt t="11520" x="11358563" y="3143250"/>
          <p14:tracePt t="11526" x="11371263" y="3122613"/>
          <p14:tracePt t="11530" x="11371263" y="3089275"/>
          <p14:tracePt t="11533" x="11379200" y="3046413"/>
          <p14:tracePt t="11535" x="11379200" y="3024188"/>
          <p14:tracePt t="11537" x="11379200" y="3003550"/>
          <p14:tracePt t="11539" x="11379200" y="2995613"/>
          <p14:tracePt t="11541" x="11379200" y="2973388"/>
          <p14:tracePt t="11542" x="11379200" y="2960688"/>
          <p14:tracePt t="11543" x="11379200" y="2952750"/>
          <p14:tracePt t="11544" x="11379200" y="2940050"/>
          <p14:tracePt t="11545" x="11379200" y="2930525"/>
          <p14:tracePt t="11546" x="11379200" y="2917825"/>
          <p14:tracePt t="11547" x="11379200" y="2909888"/>
          <p14:tracePt t="11548" x="11379200" y="2889250"/>
          <p14:tracePt t="11550" x="11379200" y="2867025"/>
          <p14:tracePt t="11552" x="11379200" y="2846388"/>
          <p14:tracePt t="11553" x="11379200" y="2833688"/>
          <p14:tracePt t="11554" x="11379200" y="2824163"/>
          <p14:tracePt t="11555" x="11379200" y="2811463"/>
          <p14:tracePt t="11556" x="11379200" y="2803525"/>
          <p14:tracePt t="11557" x="11379200" y="2782888"/>
          <p14:tracePt t="11559" x="11379200" y="2760663"/>
          <p14:tracePt t="11560" x="11379200" y="2747963"/>
          <p14:tracePt t="11561" x="11379200" y="2740025"/>
          <p14:tracePt t="11562" x="11379200" y="2717800"/>
          <p14:tracePt t="11564" x="11379200" y="2697163"/>
          <p14:tracePt t="11566" x="11379200" y="2676525"/>
          <p14:tracePt t="11567" x="11379200" y="2663825"/>
          <p14:tracePt t="11568" x="11379200" y="2654300"/>
          <p14:tracePt t="11569" x="11379200" y="2633663"/>
          <p14:tracePt t="11571" x="11379200" y="2611438"/>
          <p14:tracePt t="11572" x="11379200" y="2598738"/>
          <p14:tracePt t="11573" x="11379200" y="2590800"/>
          <p14:tracePt t="11575" x="11391900" y="2570163"/>
          <p14:tracePt t="11576" x="11391900" y="2557463"/>
          <p14:tracePt t="11577" x="11391900" y="2547938"/>
          <p14:tracePt t="11578" x="11391900" y="2535238"/>
          <p14:tracePt t="11579" x="11391900" y="2527300"/>
          <p14:tracePt t="11580" x="11391900" y="2514600"/>
          <p14:tracePt t="11581" x="11401425" y="2505075"/>
          <p14:tracePt t="11582" x="11401425" y="2492375"/>
          <p14:tracePt t="11583" x="11401425" y="2484438"/>
          <p14:tracePt t="11584" x="11401425" y="2471738"/>
          <p14:tracePt t="11586" x="11401425" y="2451100"/>
          <p14:tracePt t="11588" x="11401425" y="2428875"/>
          <p14:tracePt t="11590" x="11401425" y="2420938"/>
          <p14:tracePt t="11591" x="11401425" y="2408238"/>
          <p14:tracePt t="11592" x="11414125" y="2398713"/>
          <p14:tracePt t="11593" x="11414125" y="2386013"/>
          <p14:tracePt t="11595" x="11414125" y="2365375"/>
          <p14:tracePt t="11597" x="11414125" y="2357438"/>
          <p14:tracePt t="11598" x="11414125" y="2344738"/>
          <p14:tracePt t="11600" x="11414125" y="2335213"/>
          <p14:tracePt t="11601" x="11414125" y="2322513"/>
          <p14:tracePt t="11603" x="11414125" y="2301875"/>
          <p14:tracePt t="11606" x="11414125" y="2279650"/>
          <p14:tracePt t="11609" x="11414125" y="2271713"/>
          <p14:tracePt t="11610" x="11414125" y="2259013"/>
          <p14:tracePt t="11612" x="11414125" y="2238375"/>
          <p14:tracePt t="11615" x="11414125" y="2216150"/>
          <p14:tracePt t="11618" x="11404600" y="2195513"/>
          <p14:tracePt t="11620" x="11404600" y="2185988"/>
          <p14:tracePt t="11622" x="11404600" y="2173288"/>
          <p14:tracePt t="11623" x="11391900" y="2165350"/>
          <p14:tracePt t="11625" x="11391900" y="2152650"/>
          <p14:tracePt t="11626" x="11391900" y="2144713"/>
          <p14:tracePt t="11628" x="11383963" y="2132013"/>
          <p14:tracePt t="11629" x="11383963" y="2122488"/>
          <p14:tracePt t="11631" x="11383963" y="2109788"/>
          <p14:tracePt t="11632" x="11371263" y="2101850"/>
          <p14:tracePt t="11634" x="11371263" y="2089150"/>
          <p14:tracePt t="11636" x="11371263" y="2066925"/>
          <p14:tracePt t="11637" x="11361738" y="2066925"/>
          <p14:tracePt t="11639" x="11361738" y="2058988"/>
          <p14:tracePt t="11640" x="11349038" y="2046288"/>
          <p14:tracePt t="11642" x="11349038" y="2038350"/>
          <p14:tracePt t="11644" x="11349038" y="2025650"/>
          <p14:tracePt t="11646" x="11349038" y="2016125"/>
          <p14:tracePt t="11647" x="11341100" y="2003425"/>
          <p14:tracePt t="11650" x="11341100" y="1995488"/>
          <p14:tracePt t="11651" x="11341100" y="1982788"/>
          <p14:tracePt t="11654" x="11341100" y="1973263"/>
          <p14:tracePt t="11656" x="11341100" y="1960563"/>
          <p14:tracePt t="11658" x="11341100" y="1952625"/>
          <p14:tracePt t="11660" x="11341100" y="1939925"/>
          <p14:tracePt t="11662" x="11341100" y="1931988"/>
          <p14:tracePt t="11664" x="11341100" y="1919288"/>
          <p14:tracePt t="11669" x="11341100" y="1909763"/>
          <p14:tracePt t="11671" x="11341100" y="1897063"/>
          <p14:tracePt t="11674" x="11341100" y="1889125"/>
          <p14:tracePt t="11680" x="11349038" y="1854200"/>
          <p14:tracePt t="11682" x="11349038" y="1846263"/>
          <p14:tracePt t="11683" x="11349038" y="1833563"/>
          <p14:tracePt t="11686" x="11358563" y="1825625"/>
          <p14:tracePt t="11688" x="11358563" y="1812925"/>
          <p14:tracePt t="11691" x="11371263" y="1803400"/>
          <p14:tracePt t="11693" x="11371263" y="1790700"/>
          <p14:tracePt t="11697" x="11371263" y="1782763"/>
          <p14:tracePt t="11698" x="11379200" y="1782763"/>
          <p14:tracePt t="11699" x="11379200" y="1770063"/>
          <p14:tracePt t="11705" x="11379200" y="1760538"/>
          <p14:tracePt t="11707" x="11391900" y="1747838"/>
          <p14:tracePt t="11712" x="11391900" y="1739900"/>
          <p14:tracePt t="11713" x="11391900" y="1727200"/>
          <p14:tracePt t="11715" x="11391900" y="1719263"/>
          <p14:tracePt t="11719" x="11391900" y="1706563"/>
          <p14:tracePt t="11724" x="11391900" y="1697038"/>
          <p14:tracePt t="11728" x="11391900" y="1684338"/>
          <p14:tracePt t="11731" x="11391900" y="1676400"/>
          <p14:tracePt t="11735" x="11391900" y="1663700"/>
          <p14:tracePt t="11738" x="11391900" y="1654175"/>
          <p14:tracePt t="11740" x="11391900" y="1641475"/>
          <p14:tracePt t="11742" x="11383963" y="1641475"/>
          <p14:tracePt t="11744" x="11383963" y="1633538"/>
          <p14:tracePt t="11746" x="11371263" y="1620838"/>
          <p14:tracePt t="11748" x="11371263" y="1612900"/>
          <p14:tracePt t="11751" x="11361738" y="1600200"/>
          <p14:tracePt t="11753" x="11361738" y="1590675"/>
          <p14:tracePt t="11756" x="11349038" y="1590675"/>
          <p14:tracePt t="11756" x="11349038" y="1577975"/>
          <p14:tracePt t="11758" x="11349038" y="1570038"/>
          <p14:tracePt t="11760" x="11349038" y="1557338"/>
          <p14:tracePt t="11761" x="11341100" y="1557338"/>
          <p14:tracePt t="11762" x="11341100" y="1547813"/>
          <p14:tracePt t="11765" x="11341100" y="1535113"/>
          <p14:tracePt t="11767" x="11328400" y="1527175"/>
          <p14:tracePt t="11769" x="11328400" y="1514475"/>
          <p14:tracePt t="11770" x="11328400" y="1506538"/>
          <p14:tracePt t="11772" x="11328400" y="1493838"/>
          <p14:tracePt t="11773" x="11320463" y="1484313"/>
          <p14:tracePt t="11775" x="11320463" y="1471613"/>
          <p14:tracePt t="11776" x="11320463" y="1463675"/>
          <p14:tracePt t="11778" x="11307763" y="1441450"/>
          <p14:tracePt t="11780" x="11307763" y="1428750"/>
          <p14:tracePt t="11781" x="11307763" y="1420813"/>
          <p14:tracePt t="11783" x="11298238" y="1400175"/>
          <p14:tracePt t="11785" x="11298238" y="1387475"/>
          <p14:tracePt t="11787" x="11298238" y="1377950"/>
          <p14:tracePt t="11788" x="11285538" y="1365250"/>
          <p14:tracePt t="11789" x="11285538" y="1357313"/>
          <p14:tracePt t="11791" x="11285538" y="1344613"/>
          <p14:tracePt t="11792" x="11285538" y="1335088"/>
          <p14:tracePt t="11794" x="11285538" y="1322388"/>
          <p14:tracePt t="11795" x="11277600" y="1314450"/>
          <p14:tracePt t="11796" x="11277600" y="1301750"/>
          <p14:tracePt t="11798" x="11277600" y="1293813"/>
          <p14:tracePt t="11800" x="11277600" y="1281113"/>
          <p14:tracePt t="11801" x="11277600" y="1271588"/>
          <p14:tracePt t="11802" x="11264900" y="1271588"/>
          <p14:tracePt t="11803" x="11264900" y="1258888"/>
          <p14:tracePt t="11805" x="11264900" y="1250950"/>
          <p14:tracePt t="11808" x="11255375" y="1228725"/>
          <p14:tracePt t="11810" x="11255375" y="1216025"/>
          <p14:tracePt t="11812" x="11255375" y="1208088"/>
          <p14:tracePt t="11813" x="11242675" y="1208088"/>
          <p14:tracePt t="11814" x="11242675" y="1195388"/>
          <p14:tracePt t="11816" x="11242675" y="1187450"/>
          <p14:tracePt t="11818" x="11242675" y="1174750"/>
          <p14:tracePt t="11819" x="11234738" y="1174750"/>
          <p14:tracePt t="11821" x="11234738" y="1165225"/>
          <p14:tracePt t="11823" x="11234738" y="1152525"/>
          <p14:tracePt t="11825" x="11222038" y="1144588"/>
          <p14:tracePt t="11829" x="11222038" y="1131888"/>
          <p14:tracePt t="11830" x="11214100" y="1131888"/>
          <p14:tracePt t="11833" x="11214100" y="1122363"/>
          <p14:tracePt t="11835" x="11201400" y="1109663"/>
          <p14:tracePt t="11839" x="11201400" y="1101725"/>
          <p14:tracePt t="11840" x="11191875" y="1101725"/>
          <p14:tracePt t="11843" x="11191875" y="1089025"/>
          <p14:tracePt t="11845" x="11179175" y="1089025"/>
          <p14:tracePt t="11848" x="11179175" y="1081088"/>
          <p14:tracePt t="11852" x="11171238" y="1068388"/>
          <p14:tracePt t="11856" x="11158538" y="1068388"/>
          <p14:tracePt t="11858" x="11158538" y="1058863"/>
          <p14:tracePt t="11862" x="11149013" y="1058863"/>
          <p14:tracePt t="11863" x="11149013" y="1046163"/>
          <p14:tracePt t="11866" x="11136313" y="1046163"/>
          <p14:tracePt t="11868" x="11136313" y="1038225"/>
          <p14:tracePt t="11872" x="11128375" y="1038225"/>
          <p14:tracePt t="11875" x="11128375" y="1025525"/>
          <p14:tracePt t="11876" x="11115675" y="1025525"/>
          <p14:tracePt t="11879" x="11115675" y="1016000"/>
          <p14:tracePt t="11884" x="11107738" y="1016000"/>
          <p14:tracePt t="11885" x="11107738" y="1003300"/>
          <p14:tracePt t="11890" x="11095038" y="995363"/>
          <p14:tracePt t="11895" x="11085513" y="982663"/>
          <p14:tracePt t="11908" x="11064875" y="962025"/>
          <p14:tracePt t="11909" x="11052175" y="952500"/>
          <p14:tracePt t="11913" x="11042650" y="952500"/>
          <p14:tracePt t="11914" x="11042650" y="939800"/>
          <p14:tracePt t="11917" x="11029950" y="931863"/>
          <p14:tracePt t="11921" x="11022013" y="931863"/>
          <p14:tracePt t="11923" x="11009313" y="919163"/>
          <p14:tracePt t="11926" x="11001375" y="909638"/>
          <p14:tracePt t="11929" x="10988675" y="896938"/>
          <p14:tracePt t="11932" x="10979150" y="896938"/>
          <p14:tracePt t="11933" x="10979150" y="889000"/>
          <p14:tracePt t="11935" x="10966450" y="889000"/>
          <p14:tracePt t="11936" x="10958513" y="876300"/>
          <p14:tracePt t="11939" x="10945813" y="876300"/>
          <p14:tracePt t="11941" x="10945813" y="868363"/>
          <p14:tracePt t="11942" x="10936288" y="868363"/>
          <p14:tracePt t="11943" x="10923588" y="855663"/>
          <p14:tracePt t="11945" x="10915650" y="846138"/>
          <p14:tracePt t="11947" x="10902950" y="846138"/>
          <p14:tracePt t="11949" x="10895013" y="833438"/>
          <p14:tracePt t="11951" x="10882313" y="833438"/>
          <p14:tracePt t="11953" x="10872788" y="825500"/>
          <p14:tracePt t="11955" x="10860088" y="812800"/>
          <p14:tracePt t="11957" x="10852150" y="804863"/>
          <p14:tracePt t="11958" x="10839450" y="804863"/>
          <p14:tracePt t="11960" x="10829925" y="804863"/>
          <p14:tracePt t="11961" x="10829925" y="790575"/>
          <p14:tracePt t="11962" x="10817225" y="790575"/>
          <p14:tracePt t="11963" x="10809288" y="782638"/>
          <p14:tracePt t="11966" x="10796588" y="769938"/>
          <p14:tracePt t="11968" x="10788650" y="769938"/>
          <p14:tracePt t="11969" x="10788650" y="762000"/>
          <p14:tracePt t="11970" x="10775950" y="762000"/>
          <p14:tracePt t="11972" x="10766425" y="749300"/>
          <p14:tracePt t="11974" x="10753725" y="749300"/>
          <p14:tracePt t="11975" x="10753725" y="739775"/>
          <p14:tracePt t="11976" x="10745788" y="739775"/>
          <p14:tracePt t="11979" x="10733088" y="727075"/>
          <p14:tracePt t="11981" x="10725150" y="727075"/>
          <p14:tracePt t="11983" x="10710863" y="719138"/>
          <p14:tracePt t="11986" x="10702925" y="706438"/>
          <p14:tracePt t="11989" x="10690225" y="706438"/>
          <p14:tracePt t="11991" x="10682288" y="698500"/>
          <p14:tracePt t="11994" x="10669588" y="698500"/>
          <p14:tracePt t="11997" x="10660063" y="684213"/>
          <p14:tracePt t="12000" x="10647363" y="676275"/>
          <p14:tracePt t="12003" x="10639425" y="676275"/>
          <p14:tracePt t="12005" x="10626725" y="676275"/>
          <p14:tracePt t="12008" x="10618788" y="663575"/>
          <p14:tracePt t="12012" x="10604500" y="663575"/>
          <p14:tracePt t="12014" x="10596563" y="655638"/>
          <p14:tracePt t="12018" x="10583863" y="655638"/>
          <p14:tracePt t="12023" x="10575925" y="655638"/>
          <p14:tracePt t="12026" x="10563225" y="655638"/>
          <p14:tracePt t="12028" x="10553700" y="655638"/>
          <p14:tracePt t="12033" x="10541000" y="642938"/>
          <p14:tracePt t="12037" x="10533063" y="642938"/>
          <p14:tracePt t="12048" x="10520363" y="642938"/>
          <p14:tracePt t="12059" x="10512425" y="650875"/>
          <p14:tracePt t="12062" x="10512425" y="663575"/>
          <p14:tracePt t="12065" x="10498138" y="671513"/>
          <p14:tracePt t="12067" x="10498138" y="684213"/>
          <p14:tracePt t="12068" x="10490200" y="693738"/>
          <p14:tracePt t="12069" x="10490200" y="706438"/>
          <p14:tracePt t="12070" x="10490200" y="727075"/>
          <p14:tracePt t="12072" x="10490200" y="749300"/>
          <p14:tracePt t="12075" x="10490200" y="777875"/>
          <p14:tracePt t="12077" x="10490200" y="800100"/>
          <p14:tracePt t="12078" x="10490200" y="812800"/>
          <p14:tracePt t="12079" x="10490200" y="833438"/>
          <p14:tracePt t="12081" x="10490200" y="855663"/>
          <p14:tracePt t="12082" x="10490200" y="876300"/>
          <p14:tracePt t="12083" x="10498138" y="896938"/>
          <p14:tracePt t="12085" x="10498138" y="919163"/>
          <p14:tracePt t="12086" x="10507663" y="939800"/>
          <p14:tracePt t="12087" x="10507663" y="962025"/>
          <p14:tracePt t="12088" x="10520363" y="969963"/>
          <p14:tracePt t="12089" x="10528300" y="990600"/>
          <p14:tracePt t="12090" x="10528300" y="1012825"/>
          <p14:tracePt t="12091" x="10541000" y="1025525"/>
          <p14:tracePt t="12092" x="10550525" y="1055688"/>
          <p14:tracePt t="12094" x="10563225" y="1089025"/>
          <p14:tracePt t="12095" x="10571163" y="1109663"/>
          <p14:tracePt t="12096" x="10583863" y="1131888"/>
          <p14:tracePt t="12097" x="10591800" y="1162050"/>
          <p14:tracePt t="12098" x="10604500" y="1182688"/>
          <p14:tracePt t="12099" x="10614025" y="1203325"/>
          <p14:tracePt t="12100" x="10626725" y="1225550"/>
          <p14:tracePt t="12101" x="10634663" y="1258888"/>
          <p14:tracePt t="12102" x="10647363" y="1281113"/>
          <p14:tracePt t="12103" x="10656888" y="1301750"/>
          <p14:tracePt t="12104" x="10669588" y="1322388"/>
          <p14:tracePt t="12105" x="10690225" y="1352550"/>
          <p14:tracePt t="12106" x="10698163" y="1387475"/>
          <p14:tracePt t="12107" x="10710863" y="1408113"/>
          <p14:tracePt t="12108" x="10720388" y="1438275"/>
          <p14:tracePt t="12109" x="10733088" y="1471613"/>
          <p14:tracePt t="12110" x="10741025" y="1493838"/>
          <p14:tracePt t="12111" x="10763250" y="1522413"/>
          <p14:tracePt t="12112" x="10775950" y="1544638"/>
          <p14:tracePt t="12113" x="10783888" y="1577975"/>
          <p14:tracePt t="12114" x="10796588" y="1608138"/>
          <p14:tracePt t="12115" x="10817225" y="1641475"/>
          <p14:tracePt t="12116" x="10826750" y="1663700"/>
          <p14:tracePt t="12117" x="10839450" y="1693863"/>
          <p14:tracePt t="12118" x="10847388" y="1727200"/>
          <p14:tracePt t="12119" x="10869613" y="1757363"/>
          <p14:tracePt t="12120" x="10882313" y="1778000"/>
          <p14:tracePt t="12121" x="10890250" y="1812925"/>
          <p14:tracePt t="12122" x="10902950" y="1841500"/>
          <p14:tracePt t="12123" x="10923588" y="1876425"/>
          <p14:tracePt t="12124" x="10933113" y="1906588"/>
          <p14:tracePt t="12125" x="10945813" y="1939925"/>
          <p14:tracePt t="12126" x="10953750" y="1960563"/>
          <p14:tracePt t="12127" x="10966450" y="2003425"/>
          <p14:tracePt t="12128" x="10975975" y="2033588"/>
          <p14:tracePt t="12129" x="10988675" y="2054225"/>
          <p14:tracePt t="12130" x="11009313" y="2089150"/>
          <p14:tracePt t="12131" x="11017250" y="2119313"/>
          <p14:tracePt t="12132" x="11029950" y="2152650"/>
          <p14:tracePt t="12133" x="11039475" y="2182813"/>
          <p14:tracePt t="12134" x="11052175" y="2216150"/>
          <p14:tracePt t="12135" x="11060113" y="2246313"/>
          <p14:tracePt t="12136" x="11072813" y="2279650"/>
          <p14:tracePt t="12137" x="11082338" y="2309813"/>
          <p14:tracePt t="12138" x="11082338" y="2332038"/>
          <p14:tracePt t="12139" x="11095038" y="2365375"/>
          <p14:tracePt t="12140" x="11102975" y="2408238"/>
          <p14:tracePt t="12141" x="11115675" y="2428875"/>
          <p14:tracePt t="12142" x="11123613" y="2459038"/>
          <p14:tracePt t="12143" x="11123613" y="2492375"/>
          <p14:tracePt t="12144" x="11136313" y="2522538"/>
          <p14:tracePt t="12145" x="11145838" y="2544763"/>
          <p14:tracePt t="12146" x="11158538" y="2578100"/>
          <p14:tracePt t="12147" x="11158538" y="2598738"/>
          <p14:tracePt t="12148" x="11166475" y="2641600"/>
          <p14:tracePt t="12149" x="11179175" y="2663825"/>
          <p14:tracePt t="12150" x="11179175" y="2692400"/>
          <p14:tracePt t="12151" x="11188700" y="2714625"/>
          <p14:tracePt t="12152" x="11188700" y="2747963"/>
          <p14:tracePt t="12153" x="11201400" y="2778125"/>
          <p14:tracePt t="12154" x="11201400" y="2798763"/>
          <p14:tracePt t="12155" x="11209338" y="2833688"/>
          <p14:tracePt t="12156" x="11209338" y="2854325"/>
          <p14:tracePt t="12157" x="11222038" y="2884488"/>
          <p14:tracePt t="12158" x="11222038" y="2917825"/>
          <p14:tracePt t="12159" x="11229975" y="2940050"/>
          <p14:tracePt t="12160" x="11229975" y="2960688"/>
          <p14:tracePt t="12161" x="11242675" y="3003550"/>
          <p14:tracePt t="12162" x="11242675" y="3024188"/>
          <p14:tracePt t="12163" x="11252200" y="3046413"/>
          <p14:tracePt t="12164" x="11252200" y="3076575"/>
          <p14:tracePt t="12165" x="11252200" y="3097213"/>
          <p14:tracePt t="12166" x="11264900" y="3130550"/>
          <p14:tracePt t="12167" x="11264900" y="3152775"/>
          <p14:tracePt t="12169" x="11272838" y="3203575"/>
          <p14:tracePt t="12170" x="11272838" y="3224213"/>
          <p14:tracePt t="12171" x="11272838" y="3246438"/>
          <p14:tracePt t="12172" x="11272838" y="3267075"/>
          <p14:tracePt t="12173" x="11285538" y="3289300"/>
          <p14:tracePt t="12174" x="11285538" y="3322638"/>
          <p14:tracePt t="12175" x="11285538" y="3343275"/>
          <p14:tracePt t="12176" x="11285538" y="3365500"/>
          <p14:tracePt t="12177" x="11295063" y="3386138"/>
          <p14:tracePt t="12178" x="11295063" y="3408363"/>
          <p14:tracePt t="12179" x="11295063" y="3436938"/>
          <p14:tracePt t="12180" x="11295063" y="3459163"/>
          <p14:tracePt t="12181" x="11295063" y="3479800"/>
          <p14:tracePt t="12182" x="11295063" y="3502025"/>
          <p14:tracePt t="12183" x="11295063" y="3522663"/>
          <p14:tracePt t="12184" x="11295063" y="3543300"/>
          <p14:tracePt t="12185" x="11295063" y="3565525"/>
          <p14:tracePt t="12186" x="11295063" y="3586163"/>
          <p14:tracePt t="12187" x="11295063" y="3608388"/>
          <p14:tracePt t="12188" x="11295063" y="3629025"/>
          <p14:tracePt t="12189" x="11295063" y="3649663"/>
          <p14:tracePt t="12190" x="11295063" y="3671888"/>
          <p14:tracePt t="12191" x="11295063" y="3692525"/>
          <p14:tracePt t="12192" x="11295063" y="3714750"/>
          <p14:tracePt t="12193" x="11295063" y="3735388"/>
          <p14:tracePt t="12194" x="11295063" y="3756025"/>
          <p14:tracePt t="12195" x="11295063" y="3778250"/>
          <p14:tracePt t="12196" x="11295063" y="3798888"/>
          <p14:tracePt t="12197" x="11295063" y="3821113"/>
          <p14:tracePt t="12198" x="11295063" y="3841750"/>
          <p14:tracePt t="12199" x="11295063" y="3854450"/>
          <p14:tracePt t="12200" x="11295063" y="3875088"/>
          <p14:tracePt t="12201" x="11285538" y="3897313"/>
          <p14:tracePt t="12202" x="11285538" y="3917950"/>
          <p14:tracePt t="12203" x="11285538" y="3940175"/>
          <p14:tracePt t="12204" x="11277600" y="3948113"/>
          <p14:tracePt t="12205" x="11277600" y="3968750"/>
          <p14:tracePt t="12206" x="11264900" y="3990975"/>
          <p14:tracePt t="12207" x="11264900" y="4011613"/>
          <p14:tracePt t="12208" x="11264900" y="4024313"/>
          <p14:tracePt t="12209" x="11255375" y="4046538"/>
          <p14:tracePt t="12210" x="11255375" y="4067175"/>
          <p14:tracePt t="12212" x="11242675" y="4097338"/>
          <p14:tracePt t="12213" x="11234738" y="4117975"/>
          <p14:tracePt t="12214" x="11222038" y="4130675"/>
          <p14:tracePt t="12215" x="11222038" y="4152900"/>
          <p14:tracePt t="12216" x="11214100" y="4173538"/>
          <p14:tracePt t="12217" x="11201400" y="4181475"/>
          <p14:tracePt t="12218" x="11191875" y="4203700"/>
          <p14:tracePt t="12219" x="11179175" y="4224338"/>
          <p14:tracePt t="12220" x="11179175" y="4237038"/>
          <p14:tracePt t="12221" x="11171238" y="4259263"/>
          <p14:tracePt t="12222" x="11158538" y="4279900"/>
          <p14:tracePt t="12223" x="11149013" y="4287838"/>
          <p14:tracePt t="12224" x="11136313" y="4300538"/>
          <p14:tracePt t="12225" x="11128375" y="4322763"/>
          <p14:tracePt t="12226" x="11115675" y="4330700"/>
          <p14:tracePt t="12227" x="11107738" y="4352925"/>
          <p14:tracePt t="12228" x="11095038" y="4365625"/>
          <p14:tracePt t="12229" x="11085513" y="4373563"/>
          <p14:tracePt t="12230" x="11072813" y="4394200"/>
          <p14:tracePt t="12231" x="11064875" y="4406900"/>
          <p14:tracePt t="12232" x="11052175" y="4416425"/>
          <p14:tracePt t="12233" x="11029950" y="4437063"/>
          <p14:tracePt t="12235" x="11009313" y="4459288"/>
          <p14:tracePt t="12236" x="11001375" y="4471988"/>
          <p14:tracePt t="12237" x="10988675" y="4479925"/>
          <p14:tracePt t="12238" x="10979150" y="4500563"/>
          <p14:tracePt t="12239" x="10966450" y="4513263"/>
          <p14:tracePt t="12240" x="10958513" y="4522788"/>
          <p14:tracePt t="12241" x="10945813" y="4535488"/>
          <p14:tracePt t="12242" x="10936288" y="4543425"/>
          <p14:tracePt t="12243" x="10923588" y="4556125"/>
          <p14:tracePt t="12244" x="10902950" y="4565650"/>
          <p14:tracePt t="12245" x="10895013" y="4586288"/>
          <p14:tracePt t="12247" x="10872788" y="4606925"/>
          <p14:tracePt t="12248" x="10860088" y="4619625"/>
          <p14:tracePt t="12249" x="10852150" y="4629150"/>
          <p14:tracePt t="12250" x="10839450" y="4629150"/>
          <p14:tracePt t="12251" x="10829925" y="4649788"/>
          <p14:tracePt t="12252" x="10817225" y="4649788"/>
          <p14:tracePt t="12253" x="10796588" y="4662488"/>
          <p14:tracePt t="12254" x="10796588" y="4672013"/>
          <p14:tracePt t="12255" x="10775950" y="4684713"/>
          <p14:tracePt t="12256" x="10775950" y="4692650"/>
          <p14:tracePt t="12257" x="10753725" y="4705350"/>
          <p14:tracePt t="12259" x="10733088" y="4713288"/>
          <p14:tracePt t="12260" x="10725150" y="4725988"/>
          <p14:tracePt t="12261" x="10710863" y="4735513"/>
          <p14:tracePt t="12263" x="10690225" y="4748213"/>
          <p14:tracePt t="12264" x="10682288" y="4756150"/>
          <p14:tracePt t="12265" x="10669588" y="4768850"/>
          <p14:tracePt t="12266" x="10660063" y="4768850"/>
          <p14:tracePt t="12267" x="10647363" y="4778375"/>
          <p14:tracePt t="12268" x="10639425" y="4791075"/>
          <p14:tracePt t="12269" x="10626725" y="4799013"/>
          <p14:tracePt t="12270" x="10618788" y="4799013"/>
          <p14:tracePt t="12271" x="10604500" y="4811713"/>
          <p14:tracePt t="12272" x="10596563" y="4811713"/>
          <p14:tracePt t="12273" x="10583863" y="4819650"/>
          <p14:tracePt t="12275" x="10575925" y="4832350"/>
          <p14:tracePt t="12276" x="10553700" y="4841875"/>
          <p14:tracePt t="12277" x="10541000" y="4841875"/>
          <p14:tracePt t="12278" x="10533063" y="4854575"/>
          <p14:tracePt t="12280" x="10512425" y="4862513"/>
          <p14:tracePt t="12282" x="10498138" y="4875213"/>
          <p14:tracePt t="12283" x="10490200" y="4884738"/>
          <p14:tracePt t="12284" x="10477500" y="4884738"/>
          <p14:tracePt t="12285" x="10469563" y="4897438"/>
          <p14:tracePt t="12287" x="10447338" y="4905375"/>
          <p14:tracePt t="12289" x="10434638" y="4905375"/>
          <p14:tracePt t="12290" x="10426700" y="4918075"/>
          <p14:tracePt t="12292" x="10406063" y="4926013"/>
          <p14:tracePt t="12294" x="10391775" y="4938713"/>
          <p14:tracePt t="12297" x="10371138" y="4948238"/>
          <p14:tracePt t="12298" x="10363200" y="4960938"/>
          <p14:tracePt t="12300" x="10350500" y="4968875"/>
          <p14:tracePt t="12301" x="10340975" y="4968875"/>
          <p14:tracePt t="12303" x="10328275" y="4981575"/>
          <p14:tracePt t="12304" x="10320338" y="4981575"/>
          <p14:tracePt t="12305" x="10320338" y="4991100"/>
          <p14:tracePt t="12306" x="10307638" y="4991100"/>
          <p14:tracePt t="12308" x="10299700" y="5003800"/>
          <p14:tracePt t="12309" x="10285413" y="5003800"/>
          <p14:tracePt t="12310" x="10285413" y="5011738"/>
          <p14:tracePt t="12312" x="10277475" y="5011738"/>
          <p14:tracePt t="12313" x="10277475" y="5024438"/>
          <p14:tracePt t="12314" x="10264775" y="5024438"/>
          <p14:tracePt t="12317" x="10256838" y="5032375"/>
          <p14:tracePt t="12319" x="10244138" y="5045075"/>
          <p14:tracePt t="12322" x="10234613" y="5045075"/>
          <p14:tracePt t="12323" x="10234613" y="5054600"/>
          <p14:tracePt t="12325" x="10221913" y="5054600"/>
          <p14:tracePt t="12326" x="10221913" y="5067300"/>
          <p14:tracePt t="12328" x="10213975" y="5067300"/>
          <p14:tracePt t="12330" x="10213975" y="5075238"/>
          <p14:tracePt t="12332" x="10201275" y="5087938"/>
          <p14:tracePt t="12335" x="10193338" y="5087938"/>
          <p14:tracePt t="12337" x="10193338" y="5097463"/>
          <p14:tracePt t="12339" x="10180638" y="5110163"/>
          <p14:tracePt t="12344" x="10171113" y="5118100"/>
          <p14:tracePt t="12346" x="10158413" y="5130800"/>
          <p14:tracePt t="12349" x="10158413" y="5138738"/>
          <p14:tracePt t="12350" x="10150475" y="5138738"/>
          <p14:tracePt t="12352" x="10150475" y="5151438"/>
          <p14:tracePt t="12355" x="10137775" y="5160963"/>
          <p14:tracePt t="12358" x="10137775" y="5173663"/>
          <p14:tracePt t="12359" x="10128250" y="5173663"/>
          <p14:tracePt t="12361" x="10128250" y="5181600"/>
          <p14:tracePt t="12363" x="10115550" y="5194300"/>
          <p14:tracePt t="12366" x="10115550" y="5203825"/>
          <p14:tracePt t="12368" x="10107613" y="5216525"/>
          <p14:tracePt t="12371" x="10107613" y="5224463"/>
          <p14:tracePt t="12372" x="10094913" y="5237163"/>
          <p14:tracePt t="12375" x="10094913" y="5245100"/>
          <p14:tracePt t="12378" x="10086975" y="5257800"/>
          <p14:tracePt t="12379" x="10086975" y="5267325"/>
          <p14:tracePt t="12381" x="10086975" y="5280025"/>
          <p14:tracePt t="12382" x="10074275" y="5287963"/>
          <p14:tracePt t="12385" x="10074275" y="5300663"/>
          <p14:tracePt t="12387" x="10064750" y="5310188"/>
          <p14:tracePt t="12389" x="10064750" y="5322888"/>
          <p14:tracePt t="12391" x="10064750" y="5330825"/>
          <p14:tracePt t="12392" x="10052050" y="5343525"/>
          <p14:tracePt t="12394" x="10052050" y="5351463"/>
          <p14:tracePt t="12396" x="10052050" y="5364163"/>
          <p14:tracePt t="12398" x="10052050" y="5373688"/>
          <p14:tracePt t="12400" x="10052050" y="5386388"/>
          <p14:tracePt t="12401" x="10044113" y="5394325"/>
          <p14:tracePt t="12404" x="10044113" y="5407025"/>
          <p14:tracePt t="12406" x="10044113" y="5416550"/>
          <p14:tracePt t="12408" x="10044113" y="5429250"/>
          <p14:tracePt t="12410" x="10044113" y="5437188"/>
          <p14:tracePt t="12412" x="10031413" y="5449888"/>
          <p14:tracePt t="12413" x="10031413" y="5457825"/>
          <p14:tracePt t="12416" x="10031413" y="5470525"/>
          <p14:tracePt t="12418" x="10021888" y="5480050"/>
          <p14:tracePt t="12420" x="10021888" y="5492750"/>
          <p14:tracePt t="12422" x="10021888" y="5500688"/>
          <p14:tracePt t="12425" x="10021888" y="5513388"/>
          <p14:tracePt t="12427" x="10021888" y="5522913"/>
          <p14:tracePt t="12429" x="10009188" y="5535613"/>
          <p14:tracePt t="12432" x="10009188" y="5543550"/>
          <p14:tracePt t="12434" x="10001250" y="5556250"/>
          <p14:tracePt t="12437" x="10001250" y="5564188"/>
          <p14:tracePt t="12439" x="9988550" y="5576888"/>
          <p14:tracePt t="12442" x="9988550" y="5586413"/>
          <p14:tracePt t="12444" x="9980613" y="5599113"/>
          <p14:tracePt t="12446" x="9967913" y="5607050"/>
          <p14:tracePt t="12452" x="9945688" y="5641975"/>
          <p14:tracePt t="12453" x="9937750" y="5649913"/>
          <p14:tracePt t="12455" x="9925050" y="5662613"/>
          <p14:tracePt t="12457" x="9915525" y="5670550"/>
          <p14:tracePt t="12459" x="9902825" y="5683250"/>
          <p14:tracePt t="12460" x="9902825" y="5692775"/>
          <p14:tracePt t="12462" x="9894888" y="5705475"/>
          <p14:tracePt t="12463" x="9882188" y="5713413"/>
          <p14:tracePt t="12465" x="9874250" y="5726113"/>
          <p14:tracePt t="12466" x="9861550" y="5735638"/>
          <p14:tracePt t="12468" x="9852025" y="5748338"/>
          <p14:tracePt t="12469" x="9839325" y="5748338"/>
          <p14:tracePt t="12470" x="9839325" y="5756275"/>
          <p14:tracePt t="12471" x="9831388" y="5768975"/>
          <p14:tracePt t="12473" x="9818688" y="5776913"/>
          <p14:tracePt t="12475" x="9796463" y="5789613"/>
          <p14:tracePt t="12476" x="9788525" y="5799138"/>
          <p14:tracePt t="12478" x="9775825" y="5819775"/>
          <p14:tracePt t="12479" x="9767888" y="5819775"/>
          <p14:tracePt t="12480" x="9755188" y="5832475"/>
          <p14:tracePt t="12482" x="9745663" y="5842000"/>
          <p14:tracePt t="12483" x="9732963" y="5854700"/>
          <p14:tracePt t="12484" x="9725025" y="5862638"/>
          <p14:tracePt t="12485" x="9712325" y="5875338"/>
          <p14:tracePt t="12487" x="9690100" y="5883275"/>
          <p14:tracePt t="12488" x="9682163" y="5895975"/>
          <p14:tracePt t="12490" x="9669463" y="5918200"/>
          <p14:tracePt t="12491" x="9661525" y="5918200"/>
          <p14:tracePt t="12492" x="9648825" y="5926138"/>
          <p14:tracePt t="12493" x="9639300" y="5938838"/>
          <p14:tracePt t="12495" x="9618663" y="5961063"/>
          <p14:tracePt t="12497" x="9596438" y="5969000"/>
          <p14:tracePt t="12498" x="9596438" y="5981700"/>
          <p14:tracePt t="12499" x="9583738" y="5989638"/>
          <p14:tracePt t="12500" x="9575800" y="6002338"/>
          <p14:tracePt t="12501" x="9563100" y="6002338"/>
          <p14:tracePt t="12502" x="9555163" y="6011863"/>
          <p14:tracePt t="12504" x="9532938" y="6024563"/>
          <p14:tracePt t="12505" x="9520238" y="6032500"/>
          <p14:tracePt t="12506" x="9512300" y="6045200"/>
          <p14:tracePt t="12508" x="9499600" y="6053138"/>
          <p14:tracePt t="12509" x="9490075" y="6067425"/>
          <p14:tracePt t="12510" x="9477375" y="6075363"/>
          <p14:tracePt t="12511" x="9469438" y="6075363"/>
          <p14:tracePt t="12512" x="9456738" y="6088063"/>
          <p14:tracePt t="12514" x="9448800" y="6096000"/>
          <p14:tracePt t="12515" x="9436100" y="6108700"/>
          <p14:tracePt t="12516" x="9426575" y="6108700"/>
          <p14:tracePt t="12517" x="9413875" y="6118225"/>
          <p14:tracePt t="12518" x="9405938" y="6130925"/>
          <p14:tracePt t="12520" x="9383713" y="6138863"/>
          <p14:tracePt t="12522" x="9363075" y="6151563"/>
          <p14:tracePt t="12524" x="9350375" y="6159500"/>
          <p14:tracePt t="12526" x="9329738" y="6173788"/>
          <p14:tracePt t="12528" x="9320213" y="6181725"/>
          <p14:tracePt t="12529" x="9307513" y="6194425"/>
          <p14:tracePt t="12530" x="9299575" y="6194425"/>
          <p14:tracePt t="12531" x="9286875" y="6202363"/>
          <p14:tracePt t="12532" x="9277350" y="6202363"/>
          <p14:tracePt t="12533" x="9264650" y="6215063"/>
          <p14:tracePt t="12534" x="9256713" y="6215063"/>
          <p14:tracePt t="12535" x="9244013" y="6215063"/>
          <p14:tracePt t="12536" x="9236075" y="6224588"/>
          <p14:tracePt t="12538" x="9213850" y="6237288"/>
          <p14:tracePt t="12539" x="9201150" y="6237288"/>
          <p14:tracePt t="12540" x="9193213" y="6237288"/>
          <p14:tracePt t="12541" x="9180513" y="6245225"/>
          <p14:tracePt t="12543" x="9158288" y="6245225"/>
          <p14:tracePt t="12544" x="9150350" y="6257925"/>
          <p14:tracePt t="12545" x="9137650" y="6257925"/>
          <p14:tracePt t="12546" x="9129713" y="6265863"/>
          <p14:tracePt t="12547" x="9117013" y="6265863"/>
          <p14:tracePt t="12548" x="9107488" y="6265863"/>
          <p14:tracePt t="12549" x="9086850" y="6280150"/>
          <p14:tracePt t="12551" x="9064625" y="6280150"/>
          <p14:tracePt t="12553" x="9043988" y="6288088"/>
          <p14:tracePt t="12554" x="9031288" y="6288088"/>
          <p14:tracePt t="12555" x="9023350" y="6288088"/>
          <p14:tracePt t="12556" x="9010650" y="6300788"/>
          <p14:tracePt t="12557" x="8988425" y="6300788"/>
          <p14:tracePt t="12559" x="8967788" y="6300788"/>
          <p14:tracePt t="12560" x="8958263" y="6308725"/>
          <p14:tracePt t="12562" x="8937625" y="6308725"/>
          <p14:tracePt t="12563" x="8924925" y="6321425"/>
          <p14:tracePt t="12564" x="8916988" y="6321425"/>
          <p14:tracePt t="12565" x="8894763" y="6321425"/>
          <p14:tracePt t="12567" x="8874125" y="6330950"/>
          <p14:tracePt t="12569" x="8851900" y="6330950"/>
          <p14:tracePt t="12570" x="8839200" y="6330950"/>
          <p14:tracePt t="12571" x="8818563" y="6343650"/>
          <p14:tracePt t="12573" x="8797925" y="6343650"/>
          <p14:tracePt t="12575" x="8775700" y="6351588"/>
          <p14:tracePt t="12577" x="8755063" y="6351588"/>
          <p14:tracePt t="12578" x="8732838" y="6364288"/>
          <p14:tracePt t="12580" x="8712200" y="6364288"/>
          <p14:tracePt t="12582" x="8691563" y="6364288"/>
          <p14:tracePt t="12583" x="8682038" y="6372225"/>
          <p14:tracePt t="12585" x="8661400" y="6372225"/>
          <p14:tracePt t="12586" x="8648700" y="6386513"/>
          <p14:tracePt t="12587" x="8639175" y="6386513"/>
          <p14:tracePt t="12588" x="8626475" y="6386513"/>
          <p14:tracePt t="12589" x="8618538" y="6394450"/>
          <p14:tracePt t="12590" x="8605838" y="6394450"/>
          <p14:tracePt t="12591" x="8585200" y="6394450"/>
          <p14:tracePt t="12593" x="8562975" y="6407150"/>
          <p14:tracePt t="12595" x="8542338" y="6407150"/>
          <p14:tracePt t="12596" x="8532813" y="6415088"/>
          <p14:tracePt t="12597" x="8520113" y="6415088"/>
          <p14:tracePt t="12598" x="8512175" y="6415088"/>
          <p14:tracePt t="12599" x="8499475" y="6427788"/>
          <p14:tracePt t="12600" x="8491538" y="6427788"/>
          <p14:tracePt t="12601" x="8469313" y="6427788"/>
          <p14:tracePt t="12603" x="8448675" y="6437313"/>
          <p14:tracePt t="12604" x="8435975" y="6437313"/>
          <p14:tracePt t="12605" x="8426450" y="6450013"/>
          <p14:tracePt t="12606" x="8413750" y="6450013"/>
          <p14:tracePt t="12607" x="8393113" y="6450013"/>
          <p14:tracePt t="12608" x="8385175" y="6457950"/>
          <p14:tracePt t="12609" x="8372475" y="6457950"/>
          <p14:tracePt t="12611" x="8350250" y="6470650"/>
          <p14:tracePt t="12612" x="8342313" y="6470650"/>
          <p14:tracePt t="12613" x="8320088" y="6470650"/>
          <p14:tracePt t="12615" x="8299450" y="6478588"/>
          <p14:tracePt t="12617" x="8278813" y="6492875"/>
          <p14:tracePt t="12618" x="8266113" y="6492875"/>
          <p14:tracePt t="12619" x="8243888" y="6492875"/>
          <p14:tracePt t="12621" x="8223250" y="6500813"/>
          <p14:tracePt t="12622" x="8213725" y="6500813"/>
          <p14:tracePt t="12623" x="8193088" y="6513513"/>
          <p14:tracePt t="12625" x="8172450" y="6513513"/>
          <p14:tracePt t="12626" x="8150225" y="6521450"/>
          <p14:tracePt t="12628" x="8129588" y="6534150"/>
          <p14:tracePt t="12629" x="8116888" y="6534150"/>
          <p14:tracePt t="12630" x="8094663" y="6534150"/>
          <p14:tracePt t="12632" x="8074025" y="6543675"/>
          <p14:tracePt t="12633" x="8053388" y="6543675"/>
          <p14:tracePt t="12634" x="8043863" y="6556375"/>
          <p14:tracePt t="12635" x="8023225" y="6556375"/>
          <p14:tracePt t="12636" x="8010525" y="6556375"/>
          <p14:tracePt t="12637" x="7988300" y="6564313"/>
          <p14:tracePt t="12639" x="7959725" y="6577013"/>
          <p14:tracePt t="12640" x="7947025" y="6577013"/>
          <p14:tracePt t="12641" x="7924800" y="6577013"/>
          <p14:tracePt t="12644" x="7896225" y="6584950"/>
          <p14:tracePt t="12644" x="7874000" y="6584950"/>
          <p14:tracePt t="12645" x="7853363" y="6584950"/>
          <p14:tracePt t="12646" x="7840663" y="6599238"/>
          <p14:tracePt t="12647" x="7818438" y="6599238"/>
          <p14:tracePt t="12648" x="7797800" y="6607175"/>
          <p14:tracePt t="12649" x="7775575" y="6607175"/>
          <p14:tracePt t="12650" x="7754938" y="6607175"/>
          <p14:tracePt t="12651" x="7734300" y="6607175"/>
          <p14:tracePt t="12652" x="7712075" y="6619875"/>
          <p14:tracePt t="12653" x="7691438" y="6619875"/>
          <p14:tracePt t="12654" x="7669213" y="6619875"/>
          <p14:tracePt t="12655" x="7648575" y="6627813"/>
          <p14:tracePt t="12656" x="7618413" y="6627813"/>
          <p14:tracePt t="12657" x="7597775" y="6627813"/>
          <p14:tracePt t="12658" x="7577138" y="6640513"/>
          <p14:tracePt t="12659" x="7554913" y="6640513"/>
          <p14:tracePt t="12660" x="7534275" y="6640513"/>
          <p14:tracePt t="12661" x="7499350" y="6650038"/>
          <p14:tracePt t="12662" x="7478713" y="6650038"/>
          <p14:tracePt t="12663" x="7448550" y="6650038"/>
          <p14:tracePt t="12664" x="7427913" y="6662738"/>
          <p14:tracePt t="12665" x="7392988" y="6662738"/>
          <p14:tracePt t="12666" x="7372350" y="6662738"/>
          <p14:tracePt t="12667" x="7342188" y="6662738"/>
          <p14:tracePt t="12668" x="7321550" y="6670675"/>
          <p14:tracePt t="12669" x="7286625" y="6670675"/>
          <p14:tracePt t="12670" x="7265988" y="6670675"/>
          <p14:tracePt t="12671" x="7235825" y="6670675"/>
          <p14:tracePt t="12672" x="7215188" y="6670675"/>
          <p14:tracePt t="12673" x="7180263" y="6683375"/>
          <p14:tracePt t="12674" x="7151688" y="6683375"/>
          <p14:tracePt t="12675" x="7129463" y="6683375"/>
          <p14:tracePt t="12676" x="7096125" y="6683375"/>
          <p14:tracePt t="12677" x="7073900" y="6683375"/>
          <p14:tracePt t="12678" x="7045325" y="6683375"/>
          <p14:tracePt t="12679" x="7010400" y="6691313"/>
          <p14:tracePt t="12680" x="6989763" y="6691313"/>
          <p14:tracePt t="12681" x="6959600" y="6691313"/>
          <p14:tracePt t="12682" x="6926263" y="6691313"/>
          <p14:tracePt t="12683" x="6896100" y="6691313"/>
          <p14:tracePt t="12684" x="6873875" y="6691313"/>
          <p14:tracePt t="12685" x="6853238" y="6691313"/>
          <p14:tracePt t="12686" x="6819900" y="6691313"/>
          <p14:tracePt t="12687" x="6789738" y="6691313"/>
          <p14:tracePt t="12688" x="6754813" y="6705600"/>
          <p14:tracePt t="12689" x="6734175" y="6705600"/>
          <p14:tracePt t="12690" x="6713538" y="6705600"/>
          <p14:tracePt t="12691" x="6683375" y="6705600"/>
          <p14:tracePt t="12692" x="6648450" y="6705600"/>
          <p14:tracePt t="12693" x="6627813" y="6705600"/>
          <p14:tracePt t="12694" x="6607175" y="6705600"/>
          <p14:tracePt t="12695" x="6584950" y="6705600"/>
          <p14:tracePt t="12696" x="6554788" y="6705600"/>
          <p14:tracePt t="12697" x="6521450" y="6705600"/>
          <p14:tracePt t="12698" x="6500813" y="6705600"/>
          <p14:tracePt t="12699" x="6478588" y="6705600"/>
          <p14:tracePt t="12700" x="6448425" y="6713538"/>
          <p14:tracePt t="12701" x="6427788" y="6713538"/>
          <p14:tracePt t="12702" x="6407150" y="6713538"/>
          <p14:tracePt t="12703" x="6384925" y="6713538"/>
          <p14:tracePt t="12704" x="6351588" y="6713538"/>
          <p14:tracePt t="12705" x="6329363" y="6713538"/>
          <p14:tracePt t="12707" x="6288088" y="6713538"/>
          <p14:tracePt t="12708" x="6265863" y="6713538"/>
          <p14:tracePt t="12709" x="6245225" y="6713538"/>
          <p14:tracePt t="12710" x="6223000" y="6713538"/>
          <p14:tracePt t="12711" x="6202363" y="6713538"/>
          <p14:tracePt t="12712" x="6181725" y="6713538"/>
          <p14:tracePt t="12713" x="6159500" y="6713538"/>
          <p14:tracePt t="12714" x="6138863" y="6713538"/>
          <p14:tracePt t="12715" x="6116638" y="6713538"/>
          <p14:tracePt t="12716" x="6096000" y="6713538"/>
          <p14:tracePt t="12717" x="6075363" y="6705600"/>
          <p14:tracePt t="12718" x="6053138" y="6705600"/>
          <p14:tracePt t="12719" x="6032500" y="6705600"/>
          <p14:tracePt t="12721" x="5989638" y="6705600"/>
          <p14:tracePt t="12723" x="5959475" y="6705600"/>
          <p14:tracePt t="12724" x="5938838" y="6696075"/>
          <p14:tracePt t="12725" x="5916613" y="6696075"/>
          <p14:tracePt t="12726" x="5895975" y="6696075"/>
          <p14:tracePt t="12728" x="5862638" y="6696075"/>
          <p14:tracePt t="12729" x="5840413" y="6696075"/>
          <p14:tracePt t="12730" x="5832475" y="6696075"/>
          <p14:tracePt t="12731" x="5810250" y="6696075"/>
          <p14:tracePt t="12732" x="5789613" y="6683375"/>
          <p14:tracePt t="12734" x="5756275" y="6683375"/>
          <p14:tracePt t="12735" x="5734050" y="6683375"/>
          <p14:tracePt t="12736" x="5726113" y="6683375"/>
          <p14:tracePt t="12737" x="5703888" y="6675438"/>
          <p14:tracePt t="12738" x="5691188" y="6675438"/>
          <p14:tracePt t="12739" x="5670550" y="6675438"/>
          <p14:tracePt t="12740" x="5649913" y="6675438"/>
          <p14:tracePt t="12741" x="5627688" y="6662738"/>
          <p14:tracePt t="12743" x="5597525" y="6662738"/>
          <p14:tracePt t="12744" x="5576888" y="6653213"/>
          <p14:tracePt t="12746" x="5543550" y="6653213"/>
          <p14:tracePt t="12747" x="5521325" y="6653213"/>
          <p14:tracePt t="12749" x="5491163" y="6640513"/>
          <p14:tracePt t="12751" x="5457825" y="6640513"/>
          <p14:tracePt t="12752" x="5449888" y="6640513"/>
          <p14:tracePt t="12753" x="5427663" y="6640513"/>
          <p14:tracePt t="12754" x="5414963" y="6632575"/>
          <p14:tracePt t="12755" x="5394325" y="6632575"/>
          <p14:tracePt t="12757" x="5364163" y="6632575"/>
          <p14:tracePt t="12759" x="5343525" y="6619875"/>
          <p14:tracePt t="12760" x="5321300" y="6619875"/>
          <p14:tracePt t="12761" x="5300663" y="6619875"/>
          <p14:tracePt t="12763" x="5278438" y="6619875"/>
          <p14:tracePt t="12764" x="5257800" y="6611938"/>
          <p14:tracePt t="12765" x="5245100" y="6611938"/>
          <p14:tracePt t="12766" x="5237163" y="6611938"/>
          <p14:tracePt t="12767" x="5214938" y="6611938"/>
          <p14:tracePt t="12769" x="5194300" y="6611938"/>
          <p14:tracePt t="12770" x="5173663" y="6611938"/>
          <p14:tracePt t="12772" x="5151438" y="6599238"/>
          <p14:tracePt t="12773" x="5138738" y="6599238"/>
          <p14:tracePt t="12774" x="5118100" y="6599238"/>
          <p14:tracePt t="12776" x="5095875" y="6599238"/>
          <p14:tracePt t="12777" x="5087938" y="6599238"/>
          <p14:tracePt t="12778" x="5075238" y="6599238"/>
          <p14:tracePt t="12779" x="5067300" y="6599238"/>
          <p14:tracePt t="12780" x="5045075" y="6589713"/>
          <p14:tracePt t="12782" x="5024438" y="6589713"/>
          <p14:tracePt t="12784" x="5002213" y="6589713"/>
          <p14:tracePt t="12786" x="4981575" y="6589713"/>
          <p14:tracePt t="12788" x="4960938" y="6577013"/>
          <p14:tracePt t="12790" x="4946650" y="6577013"/>
          <p14:tracePt t="12791" x="4938713" y="6577013"/>
          <p14:tracePt t="12792" x="4926013" y="6577013"/>
          <p14:tracePt t="12793" x="4918075" y="6577013"/>
          <p14:tracePt t="12795" x="4895850" y="6577013"/>
          <p14:tracePt t="12797" x="4883150" y="6577013"/>
          <p14:tracePt t="12798" x="4875213" y="6577013"/>
          <p14:tracePt t="12800" x="4862513" y="6577013"/>
          <p14:tracePt t="12801" x="4854575" y="6577013"/>
          <p14:tracePt t="12803" x="4840288" y="6577013"/>
          <p14:tracePt t="12804" x="4832350" y="6577013"/>
          <p14:tracePt t="12806" x="4819650" y="6577013"/>
          <p14:tracePt t="12809" x="4811713" y="6577013"/>
          <p14:tracePt t="12810" x="4799013" y="6577013"/>
          <p14:tracePt t="12811" x="4789488" y="6577013"/>
          <p14:tracePt t="12814" x="4776788" y="6577013"/>
          <p14:tracePt t="12816" x="4768850" y="6577013"/>
          <p14:tracePt t="12818" x="4756150" y="6577013"/>
          <p14:tracePt t="12820" x="4748213" y="6577013"/>
          <p14:tracePt t="12821" x="4733925" y="6577013"/>
          <p14:tracePt t="12822" x="4725988" y="6577013"/>
          <p14:tracePt t="12824" x="4713288" y="6569075"/>
          <p14:tracePt t="12826" x="4705350" y="6569075"/>
          <p14:tracePt t="12828" x="4692650" y="6569075"/>
          <p14:tracePt t="12829" x="4683125" y="6569075"/>
          <p14:tracePt t="12831" x="4670425" y="6569075"/>
          <p14:tracePt t="12832" x="4662488" y="6569075"/>
          <p14:tracePt t="12834" x="4649788" y="6569075"/>
          <p14:tracePt t="12835" x="4641850" y="6569075"/>
          <p14:tracePt t="12836" x="4629150" y="6569075"/>
          <p14:tracePt t="12838" x="4619625" y="6569075"/>
          <p14:tracePt t="12839" x="4598988" y="6569075"/>
          <p14:tracePt t="12842" x="4576763" y="6556375"/>
          <p14:tracePt t="12843" x="4556125" y="6556375"/>
          <p14:tracePt t="12845" x="4543425" y="6546850"/>
          <p14:tracePt t="12846" x="4522788" y="6546850"/>
          <p14:tracePt t="12849" x="4500563" y="6546850"/>
          <p14:tracePt t="12849" x="4492625" y="6546850"/>
          <p14:tracePt t="12850" x="4479925" y="6546850"/>
          <p14:tracePt t="12851" x="4457700" y="6534150"/>
          <p14:tracePt t="12852" x="4449763" y="6534150"/>
          <p14:tracePt t="12853" x="4437063" y="6534150"/>
          <p14:tracePt t="12854" x="4416425" y="6534150"/>
          <p14:tracePt t="12856" x="4394200" y="6526213"/>
          <p14:tracePt t="12857" x="4373563" y="6526213"/>
          <p14:tracePt t="12859" x="4351338" y="6526213"/>
          <p14:tracePt t="12860" x="4330700" y="6526213"/>
          <p14:tracePt t="12861" x="4322763" y="6526213"/>
          <p14:tracePt t="12862" x="4300538" y="6513513"/>
          <p14:tracePt t="12864" x="4279900" y="6513513"/>
          <p14:tracePt t="12865" x="4257675" y="6513513"/>
          <p14:tracePt t="12866" x="4244975" y="6513513"/>
          <p14:tracePt t="12867" x="4224338" y="6513513"/>
          <p14:tracePt t="12868" x="4216400" y="6505575"/>
          <p14:tracePt t="12869" x="4203700" y="6505575"/>
          <p14:tracePt t="12870" x="4181475" y="6505575"/>
          <p14:tracePt t="12872" x="4160838" y="6492875"/>
          <p14:tracePt t="12873" x="4151313" y="6492875"/>
          <p14:tracePt t="12876" x="4130675" y="6492875"/>
          <p14:tracePt t="12876" x="4110038" y="6492875"/>
          <p14:tracePt t="12877" x="4097338" y="6483350"/>
          <p14:tracePt t="12878" x="4087813" y="6483350"/>
          <p14:tracePt t="12879" x="4075113" y="6483350"/>
          <p14:tracePt t="12880" x="4054475" y="6483350"/>
          <p14:tracePt t="12882" x="4032250" y="6483350"/>
          <p14:tracePt t="12883" x="4024313" y="6483350"/>
          <p14:tracePt t="12884" x="4011613" y="6483350"/>
          <p14:tracePt t="12885" x="4003675" y="6470650"/>
          <p14:tracePt t="12886" x="3990975" y="6470650"/>
          <p14:tracePt t="12887" x="3981450" y="6470650"/>
          <p14:tracePt t="12888" x="3968750" y="6470650"/>
          <p14:tracePt t="12889" x="3960813" y="6470650"/>
          <p14:tracePt t="12890" x="3948113" y="6470650"/>
          <p14:tracePt t="12892" x="3925888" y="6470650"/>
          <p14:tracePt t="12894" x="3917950" y="6470650"/>
          <p14:tracePt t="12895" x="3905250" y="6470650"/>
          <p14:tracePt t="12896" x="3897313" y="6470650"/>
          <p14:tracePt t="12897" x="3884613" y="6470650"/>
          <p14:tracePt t="12917" x="3748088" y="6462713"/>
          <p14:tracePt t="12920" x="3725863" y="6462713"/>
          <p14:tracePt t="12922" x="3713163" y="6462713"/>
          <p14:tracePt t="12924" x="3705225" y="6462713"/>
          <p14:tracePt t="12925" x="3692525" y="6462713"/>
          <p14:tracePt t="12927" x="3684588" y="6462713"/>
          <p14:tracePt t="12929" x="3671888" y="6462713"/>
          <p14:tracePt t="12930" x="3662363" y="6462713"/>
          <p14:tracePt t="12932" x="3649663" y="6462713"/>
          <p14:tracePt t="12934" x="3641725" y="6462713"/>
          <p14:tracePt t="12936" x="3629025" y="6462713"/>
          <p14:tracePt t="12937" x="3619500" y="6462713"/>
          <p14:tracePt t="12939" x="3606800" y="6462713"/>
          <p14:tracePt t="12940" x="3598863" y="6462713"/>
          <p14:tracePt t="12943" x="3586163" y="6450013"/>
          <p14:tracePt t="12944" x="3565525" y="6450013"/>
          <p14:tracePt t="12947" x="3543300" y="6450013"/>
          <p14:tracePt t="12950" x="3535363" y="6450013"/>
          <p14:tracePt t="12951" x="3522663" y="6450013"/>
          <p14:tracePt t="12952" x="3522663" y="6440488"/>
          <p14:tracePt t="12953" x="3513138" y="6440488"/>
          <p14:tracePt t="12955" x="3500438" y="6440488"/>
          <p14:tracePt t="12956" x="3492500" y="6440488"/>
          <p14:tracePt t="12958" x="3479800" y="6440488"/>
          <p14:tracePt t="12960" x="3471863" y="6427788"/>
          <p14:tracePt t="12961" x="3459163" y="6427788"/>
          <p14:tracePt t="12963" x="3449638" y="6427788"/>
          <p14:tracePt t="12965" x="3436938" y="6427788"/>
          <p14:tracePt t="12966" x="3429000" y="6427788"/>
          <p14:tracePt t="12968" x="3416300" y="6419850"/>
          <p14:tracePt t="12970" x="3406775" y="6419850"/>
          <p14:tracePt t="12972" x="3394075" y="6419850"/>
          <p14:tracePt t="12973" x="3386138" y="6419850"/>
          <p14:tracePt t="12975" x="3373438" y="6419850"/>
          <p14:tracePt t="12977" x="3365500" y="6407150"/>
          <p14:tracePt t="12979" x="3352800" y="6407150"/>
          <p14:tracePt t="12981" x="3343275" y="6407150"/>
          <p14:tracePt t="12985" x="3322638" y="6399213"/>
          <p14:tracePt t="12990" x="3300413" y="6399213"/>
          <p14:tracePt t="12994" x="3267075" y="6399213"/>
          <p14:tracePt t="12996" x="3246438" y="6386513"/>
          <p14:tracePt t="12997" x="3236913" y="6386513"/>
          <p14:tracePt t="12999" x="3216275" y="6386513"/>
          <p14:tracePt t="13001" x="3194050" y="6386513"/>
          <p14:tracePt t="13003" x="3173413" y="6386513"/>
          <p14:tracePt t="13005" x="3152775" y="6386513"/>
          <p14:tracePt t="13006" x="3140075" y="6376988"/>
          <p14:tracePt t="13007" x="3117850" y="6376988"/>
          <p14:tracePt t="13009" x="3097213" y="6376988"/>
          <p14:tracePt t="13010" x="3074988" y="6364288"/>
          <p14:tracePt t="13012" x="3046413" y="6364288"/>
          <p14:tracePt t="13013" x="3033713" y="6364288"/>
          <p14:tracePt t="13014" x="3011488" y="6364288"/>
          <p14:tracePt t="13015" x="2990850" y="6364288"/>
          <p14:tracePt t="13016" x="2981325" y="6356350"/>
          <p14:tracePt t="13017" x="2947988" y="6356350"/>
          <p14:tracePt t="13019" x="2917825" y="6356350"/>
          <p14:tracePt t="13020" x="2897188" y="6356350"/>
          <p14:tracePt t="13021" x="2862263" y="6343650"/>
          <p14:tracePt t="13022" x="2841625" y="6343650"/>
          <p14:tracePt t="13023" x="2820988" y="6343650"/>
          <p14:tracePt t="13024" x="2798763" y="6343650"/>
          <p14:tracePt t="13025" x="2778125" y="6343650"/>
          <p14:tracePt t="13026" x="2747963" y="6343650"/>
          <p14:tracePt t="13027" x="2727325" y="6343650"/>
          <p14:tracePt t="13028" x="2705100" y="6343650"/>
          <p14:tracePt t="13029" x="2671763" y="6343650"/>
          <p14:tracePt t="13030" x="2649538" y="6334125"/>
          <p14:tracePt t="13031" x="2620963" y="6334125"/>
          <p14:tracePt t="13032" x="2598738" y="6334125"/>
          <p14:tracePt t="13033" x="2565400" y="6334125"/>
          <p14:tracePt t="13034" x="2535238" y="6334125"/>
          <p14:tracePt t="13035" x="2514600" y="6321425"/>
          <p14:tracePt t="13036" x="2479675" y="6321425"/>
          <p14:tracePt t="13037" x="2459038" y="6321425"/>
          <p14:tracePt t="13038" x="2428875" y="6321425"/>
          <p14:tracePt t="13039" x="2395538" y="6321425"/>
          <p14:tracePt t="13040" x="2373313" y="6313488"/>
          <p14:tracePt t="13041" x="2344738" y="6313488"/>
          <p14:tracePt t="13042" x="2322513" y="6313488"/>
          <p14:tracePt t="13043" x="2289175" y="6313488"/>
          <p14:tracePt t="13044" x="2259013" y="6313488"/>
          <p14:tracePt t="13045" x="2224088" y="6300788"/>
          <p14:tracePt t="13046" x="2203450" y="6300788"/>
          <p14:tracePt t="13047" x="2173288" y="6300788"/>
          <p14:tracePt t="13048" x="2139950" y="6292850"/>
          <p14:tracePt t="13049" x="2117725" y="6292850"/>
          <p14:tracePt t="13050" x="2089150" y="6292850"/>
          <p14:tracePt t="13051" x="2066925" y="6292850"/>
          <p14:tracePt t="13052" x="2025650" y="6292850"/>
          <p14:tracePt t="13053" x="2003425" y="6292850"/>
          <p14:tracePt t="13054" x="1970088" y="6292850"/>
          <p14:tracePt t="13055" x="1947863" y="6280150"/>
          <p14:tracePt t="13056" x="1906588" y="6280150"/>
          <p14:tracePt t="13057" x="1884363" y="6280150"/>
          <p14:tracePt t="13058" x="1854200" y="6280150"/>
          <p14:tracePt t="13059" x="1833563" y="6280150"/>
          <p14:tracePt t="13060" x="1800225" y="6280150"/>
          <p14:tracePt t="13061" x="1778000" y="6270625"/>
          <p14:tracePt t="13062" x="1747838" y="6270625"/>
          <p14:tracePt t="13063" x="1727200" y="6270625"/>
          <p14:tracePt t="13064" x="1706563" y="6270625"/>
          <p14:tracePt t="13065" x="1671638" y="6270625"/>
          <p14:tracePt t="13066" x="1641475" y="6270625"/>
          <p14:tracePt t="13067" x="1620838" y="6270625"/>
          <p14:tracePt t="13068" x="1600200" y="6270625"/>
          <p14:tracePt t="13069" x="1565275" y="6270625"/>
          <p14:tracePt t="13070" x="1544638" y="6270625"/>
          <p14:tracePt t="13071" x="1522413" y="6270625"/>
          <p14:tracePt t="13072" x="1501775" y="6270625"/>
          <p14:tracePt t="13073" x="1471613" y="6257925"/>
          <p14:tracePt t="13074" x="1450975" y="6257925"/>
          <p14:tracePt t="13075" x="1428750" y="6257925"/>
          <p14:tracePt t="13076" x="1408113" y="6257925"/>
          <p14:tracePt t="13077" x="1387475" y="6257925"/>
          <p14:tracePt t="13078" x="1365250" y="6257925"/>
          <p14:tracePt t="13079" x="1344613" y="6257925"/>
          <p14:tracePt t="13080" x="1331913" y="6257925"/>
          <p14:tracePt t="13081" x="1309688" y="6257925"/>
          <p14:tracePt t="13082" x="1289050" y="6257925"/>
          <p14:tracePt t="13083" x="1281113" y="6257925"/>
          <p14:tracePt t="13084" x="1258888" y="6257925"/>
          <p14:tracePt t="13085" x="1246188" y="6257925"/>
          <p14:tracePt t="13086" x="1225550" y="6257925"/>
          <p14:tracePt t="13087" x="1203325" y="6257925"/>
          <p14:tracePt t="13089" x="1182688" y="6257925"/>
          <p14:tracePt t="13090" x="1174750" y="6257925"/>
          <p14:tracePt t="13091" x="1162050" y="6257925"/>
          <p14:tracePt t="13092" x="1139825" y="6257925"/>
          <p14:tracePt t="13094" x="1131888" y="6249988"/>
          <p14:tracePt t="13095" x="1119188" y="6249988"/>
          <p14:tracePt t="13096" x="1109663" y="6249988"/>
          <p14:tracePt t="13098" x="1096963" y="6249988"/>
          <p14:tracePt t="13099" x="1089025" y="6249988"/>
          <p14:tracePt t="13101" x="1076325" y="6249988"/>
          <p14:tracePt t="13104" x="1068388" y="6249988"/>
          <p14:tracePt t="13136" x="1068388" y="6257925"/>
          <p14:tracePt t="13149" x="1076325" y="6257925"/>
          <p14:tracePt t="13157" x="1084263" y="6257925"/>
          <p14:tracePt t="13164" x="1096963" y="6257925"/>
          <p14:tracePt t="13171" x="1106488" y="6257925"/>
          <p14:tracePt t="13182" x="1119188" y="6257925"/>
          <p14:tracePt t="13194" x="1127125" y="6257925"/>
          <p14:tracePt t="13197" x="1127125" y="6249988"/>
          <p14:tracePt t="13205" x="1139825" y="6249988"/>
          <p14:tracePt t="13210" x="1149350" y="6237288"/>
          <p14:tracePt t="13217" x="1162050" y="6227763"/>
          <p14:tracePt t="13221" x="1169988" y="6227763"/>
          <p14:tracePt t="13223" x="1169988" y="6215063"/>
          <p14:tracePt t="13228" x="1182688" y="6207125"/>
          <p14:tracePt t="13232" x="1190625" y="6207125"/>
          <p14:tracePt t="13236" x="1190625" y="6194425"/>
          <p14:tracePt t="13240" x="1203325" y="6194425"/>
          <p14:tracePt t="13241" x="1203325" y="6186488"/>
          <p14:tracePt t="13247" x="1212850" y="6186488"/>
          <p14:tracePt t="13249" x="1212850" y="6173788"/>
          <p14:tracePt t="13254" x="1212850" y="6164263"/>
          <p14:tracePt t="13258" x="1225550" y="6164263"/>
          <p14:tracePt t="13263" x="1225550" y="6151563"/>
          <p14:tracePt t="13270" x="1225550" y="6143625"/>
          <p14:tracePt t="13275" x="1233488" y="6143625"/>
          <p14:tracePt t="13282" x="1233488" y="6130925"/>
          <p14:tracePt t="13292" x="1233488" y="6121400"/>
          <p14:tracePt t="13299" x="1233488" y="6108700"/>
          <p14:tracePt t="13308" x="1233488" y="6100763"/>
          <p14:tracePt t="13312" x="1233488" y="6088063"/>
          <p14:tracePt t="13318" x="1233488" y="6080125"/>
          <p14:tracePt t="13324" x="1233488" y="6067425"/>
          <p14:tracePt t="13328" x="1246188" y="6067425"/>
          <p14:tracePt t="13330" x="1246188" y="6057900"/>
          <p14:tracePt t="13336" x="1255713" y="6045200"/>
          <p14:tracePt t="13342" x="1255713" y="6037263"/>
          <p14:tracePt t="13343" x="1268413" y="6037263"/>
          <p14:tracePt t="13346" x="1268413" y="6024563"/>
          <p14:tracePt t="13350" x="1276350" y="6024563"/>
          <p14:tracePt t="13352" x="1276350" y="6015038"/>
          <p14:tracePt t="13356" x="1276350" y="6002338"/>
          <p14:tracePt t="13357" x="1289050" y="6002338"/>
          <p14:tracePt t="13360" x="1289050" y="5994400"/>
          <p14:tracePt t="13363" x="1289050" y="5981700"/>
          <p14:tracePt t="13364" x="1296988" y="5981700"/>
          <p14:tracePt t="13367" x="1296988" y="5973763"/>
          <p14:tracePt t="13370" x="1296988" y="5961063"/>
          <p14:tracePt t="13372" x="1309688" y="5961063"/>
          <p14:tracePt t="13376" x="1309688" y="5951538"/>
          <p14:tracePt t="13378" x="1319213" y="5938838"/>
          <p14:tracePt t="13382" x="1319213" y="5930900"/>
          <p14:tracePt t="13385" x="1331913" y="5930900"/>
          <p14:tracePt t="13387" x="1331913" y="5918200"/>
          <p14:tracePt t="13391" x="1331913" y="5908675"/>
          <p14:tracePt t="13394" x="1339850" y="5908675"/>
          <p14:tracePt t="13397" x="1339850" y="5895975"/>
          <p14:tracePt t="13401" x="1352550" y="5888038"/>
          <p14:tracePt t="13405" x="1352550" y="5875338"/>
          <p14:tracePt t="13409" x="1362075" y="5875338"/>
          <p14:tracePt t="13410" x="1362075" y="5867400"/>
          <p14:tracePt t="13413" x="1374775" y="5867400"/>
          <p14:tracePt t="13415" x="1374775" y="5854700"/>
          <p14:tracePt t="13419" x="1382713" y="5845175"/>
          <p14:tracePt t="13422" x="1395413" y="5832475"/>
          <p14:tracePt t="13427" x="1403350" y="5824538"/>
          <p14:tracePt t="13430" x="1416050" y="5811838"/>
          <p14:tracePt t="13433" x="1425575" y="5811838"/>
          <p14:tracePt t="13435" x="1438275" y="5802313"/>
          <p14:tracePt t="13439" x="1446213" y="5789613"/>
          <p14:tracePt t="13442" x="1458913" y="5789613"/>
          <p14:tracePt t="13443" x="1458913" y="5781675"/>
          <p14:tracePt t="13447" x="1466850" y="5768975"/>
          <p14:tracePt t="13449" x="1481138" y="5768975"/>
          <p14:tracePt t="13452" x="1481138" y="5761038"/>
          <p14:tracePt t="13453" x="1489075" y="5761038"/>
          <p14:tracePt t="13456" x="1501775" y="5748338"/>
          <p14:tracePt t="13461" x="1509713" y="5738813"/>
          <p14:tracePt t="13465" x="1522413" y="5738813"/>
          <p14:tracePt t="13469" x="1531938" y="5726113"/>
          <p14:tracePt t="13473" x="1544638" y="5726113"/>
          <p14:tracePt t="13475" x="1544638" y="5718175"/>
          <p14:tracePt t="13479" x="1552575" y="5718175"/>
          <p14:tracePt t="13483" x="1565275" y="5705475"/>
          <p14:tracePt t="13486" x="1573213" y="5705475"/>
          <p14:tracePt t="13491" x="1587500" y="5695950"/>
          <p14:tracePt t="13494" x="1595438" y="5695950"/>
          <p14:tracePt t="13497" x="1608138" y="5695950"/>
          <p14:tracePt t="13499" x="1616075" y="5695950"/>
          <p14:tracePt t="13502" x="1628775" y="5683250"/>
          <p14:tracePt t="13505" x="1638300" y="5683250"/>
          <p14:tracePt t="13506" x="1651000" y="5683250"/>
          <p14:tracePt t="13508" x="1658938" y="5683250"/>
          <p14:tracePt t="13509" x="1671638" y="5675313"/>
          <p14:tracePt t="13511" x="1679575" y="5675313"/>
          <p14:tracePt t="13513" x="1693863" y="5675313"/>
          <p14:tracePt t="13514" x="1701800" y="5675313"/>
          <p14:tracePt t="13516" x="1714500" y="5662613"/>
          <p14:tracePt t="13517" x="1722438" y="5662613"/>
          <p14:tracePt t="13519" x="1735138" y="5662613"/>
          <p14:tracePt t="13521" x="1744663" y="5662613"/>
          <p14:tracePt t="13522" x="1757363" y="5662613"/>
          <p14:tracePt t="13524" x="1778000" y="5662613"/>
          <p14:tracePt t="13526" x="1785938" y="5662613"/>
          <p14:tracePt t="13527" x="1800225" y="5662613"/>
          <p14:tracePt t="13529" x="1808163" y="5662613"/>
          <p14:tracePt t="13530" x="1820863" y="5662613"/>
          <p14:tracePt t="13531" x="1828800" y="5662613"/>
          <p14:tracePt t="13533" x="1841500" y="5662613"/>
          <p14:tracePt t="13534" x="1851025" y="5662613"/>
          <p14:tracePt t="13535" x="1863725" y="5662613"/>
          <p14:tracePt t="13536" x="1871663" y="5662613"/>
          <p14:tracePt t="13538" x="1892300" y="5662613"/>
          <p14:tracePt t="13540" x="1914525" y="5662613"/>
          <p14:tracePt t="13542" x="1927225" y="5662613"/>
          <p14:tracePt t="13543" x="1935163" y="5662613"/>
          <p14:tracePt t="13545" x="1957388" y="5662613"/>
          <p14:tracePt t="13547" x="1978025" y="5662613"/>
          <p14:tracePt t="13549" x="1990725" y="5662613"/>
          <p14:tracePt t="13550" x="1998663" y="5662613"/>
          <p14:tracePt t="13552" x="2020888" y="5662613"/>
          <p14:tracePt t="13554" x="2033588" y="5662613"/>
          <p14:tracePt t="13555" x="2041525" y="5662613"/>
          <p14:tracePt t="13557" x="2054225" y="5662613"/>
          <p14:tracePt t="13558" x="2063750" y="5662613"/>
          <p14:tracePt t="13560" x="2084388" y="5662613"/>
          <p14:tracePt t="13562" x="2097088" y="5654675"/>
          <p14:tracePt t="13564" x="2105025" y="5654675"/>
          <p14:tracePt t="13565" x="2117725" y="5654675"/>
          <p14:tracePt t="13566" x="2127250" y="5654675"/>
          <p14:tracePt t="13568" x="2139950" y="5654675"/>
          <p14:tracePt t="13569" x="2147888" y="5654675"/>
          <p14:tracePt t="13571" x="2160588" y="5654675"/>
          <p14:tracePt t="13572" x="2170113" y="5654675"/>
          <p14:tracePt t="13575" x="2182813" y="5654675"/>
          <p14:tracePt t="13576" x="2190750" y="5654675"/>
          <p14:tracePt t="13577" x="2203450" y="5654675"/>
          <p14:tracePt t="13579" x="2211388" y="5654675"/>
          <p14:tracePt t="13581" x="2224088" y="5654675"/>
          <p14:tracePt t="13582" x="2233613" y="5654675"/>
          <p14:tracePt t="13584" x="2246313" y="5654675"/>
          <p14:tracePt t="13586" x="2254250" y="5654675"/>
          <p14:tracePt t="13589" x="2266950" y="5654675"/>
          <p14:tracePt t="13589" x="2276475" y="5654675"/>
          <p14:tracePt t="13591" x="2289175" y="5654675"/>
          <p14:tracePt t="13592" x="2297113" y="5654675"/>
          <p14:tracePt t="13594" x="2309813" y="5654675"/>
          <p14:tracePt t="13595" x="2317750" y="5654675"/>
          <p14:tracePt t="13597" x="2330450" y="5654675"/>
          <p14:tracePt t="13598" x="2339975" y="5654675"/>
          <p14:tracePt t="13599" x="2352675" y="5641975"/>
          <p14:tracePt t="13601" x="2360613" y="5641975"/>
          <p14:tracePt t="13602" x="2373313" y="5641975"/>
          <p14:tracePt t="13604" x="2395538" y="5641975"/>
          <p14:tracePt t="13606" x="2403475" y="5641975"/>
          <p14:tracePt t="13607" x="2416175" y="5641975"/>
          <p14:tracePt t="13608" x="2424113" y="5641975"/>
          <p14:tracePt t="13609" x="2436813" y="5641975"/>
          <p14:tracePt t="13610" x="2446338" y="5641975"/>
          <p14:tracePt t="13611" x="2459038" y="5641975"/>
          <p14:tracePt t="13612" x="2466975" y="5641975"/>
          <p14:tracePt t="13613" x="2489200" y="5632450"/>
          <p14:tracePt t="13615" x="2509838" y="5632450"/>
          <p14:tracePt t="13616" x="2522538" y="5632450"/>
          <p14:tracePt t="13617" x="2530475" y="5632450"/>
          <p14:tracePt t="13618" x="2543175" y="5632450"/>
          <p14:tracePt t="13619" x="2565400" y="5632450"/>
          <p14:tracePt t="13621" x="2586038" y="5632450"/>
          <p14:tracePt t="13622" x="2608263" y="5632450"/>
          <p14:tracePt t="13624" x="2628900" y="5632450"/>
          <p14:tracePt t="13625" x="2636838" y="5632450"/>
          <p14:tracePt t="13626" x="2659063" y="5632450"/>
          <p14:tracePt t="13628" x="2679700" y="5632450"/>
          <p14:tracePt t="13629" x="2692400" y="5632450"/>
          <p14:tracePt t="13630" x="2714625" y="5632450"/>
          <p14:tracePt t="13631" x="2735263" y="5632450"/>
          <p14:tracePt t="13633" x="2755900" y="5632450"/>
          <p14:tracePt t="13634" x="2778125" y="5632450"/>
          <p14:tracePt t="13635" x="2786063" y="5632450"/>
          <p14:tracePt t="13636" x="2808288" y="5632450"/>
          <p14:tracePt t="13638" x="2841625" y="5632450"/>
          <p14:tracePt t="13640" x="2862263" y="5632450"/>
          <p14:tracePt t="13641" x="2884488" y="5632450"/>
          <p14:tracePt t="13642" x="2892425" y="5632450"/>
          <p14:tracePt t="13643" x="2914650" y="5632450"/>
          <p14:tracePt t="13644" x="2935288" y="5632450"/>
          <p14:tracePt t="13646" x="2955925" y="5632450"/>
          <p14:tracePt t="13647" x="2978150" y="5632450"/>
          <p14:tracePt t="13648" x="2998788" y="5632450"/>
          <p14:tracePt t="13650" x="3021013" y="5632450"/>
          <p14:tracePt t="13651" x="3041650" y="5632450"/>
          <p14:tracePt t="13652" x="3062288" y="5632450"/>
          <p14:tracePt t="13654" x="3097213" y="5632450"/>
          <p14:tracePt t="13655" x="3105150" y="5632450"/>
          <p14:tracePt t="13656" x="3127375" y="5632450"/>
          <p14:tracePt t="13658" x="3160713" y="5632450"/>
          <p14:tracePt t="13659" x="3168650" y="5641975"/>
          <p14:tracePt t="13660" x="3190875" y="5641975"/>
          <p14:tracePt t="13662" x="3224213" y="5641975"/>
          <p14:tracePt t="13664" x="3246438" y="5641975"/>
          <p14:tracePt t="13665" x="3267075" y="5641975"/>
          <p14:tracePt t="13666" x="3275013" y="5641975"/>
          <p14:tracePt t="13667" x="3297238" y="5641975"/>
          <p14:tracePt t="13668" x="3309938" y="5649913"/>
          <p14:tracePt t="13669" x="3330575" y="5649913"/>
          <p14:tracePt t="13670" x="3340100" y="5649913"/>
          <p14:tracePt t="13671" x="3360738" y="5649913"/>
          <p14:tracePt t="13672" x="3373438" y="5649913"/>
          <p14:tracePt t="13673" x="3394075" y="5649913"/>
          <p14:tracePt t="13675" x="3424238" y="5649913"/>
          <p14:tracePt t="13677" x="3446463" y="5649913"/>
          <p14:tracePt t="13678" x="3467100" y="5649913"/>
          <p14:tracePt t="13679" x="3487738" y="5662613"/>
          <p14:tracePt t="13681" x="3509963" y="5662613"/>
          <p14:tracePt t="13682" x="3530600" y="5662613"/>
          <p14:tracePt t="13683" x="3552825" y="5662613"/>
          <p14:tracePt t="13685" x="3586163" y="5662613"/>
          <p14:tracePt t="13686" x="3594100" y="5662613"/>
          <p14:tracePt t="13687" x="3616325" y="5662613"/>
          <p14:tracePt t="13688" x="3636963" y="5670550"/>
          <p14:tracePt t="13690" x="3671888" y="5670550"/>
          <p14:tracePt t="13691" x="3692525" y="5670550"/>
          <p14:tracePt t="13693" x="3722688" y="5670550"/>
          <p14:tracePt t="13695" x="3756025" y="5670550"/>
          <p14:tracePt t="13696" x="3778250" y="5670550"/>
          <p14:tracePt t="13697" x="3798888" y="5670550"/>
          <p14:tracePt t="13698" x="3806825" y="5670550"/>
          <p14:tracePt t="13699" x="3841750" y="5670550"/>
          <p14:tracePt t="13700" x="3849688" y="5683250"/>
          <p14:tracePt t="13701" x="3871913" y="5683250"/>
          <p14:tracePt t="13702" x="3892550" y="5683250"/>
          <p14:tracePt t="13703" x="3905250" y="5683250"/>
          <p14:tracePt t="13704" x="3935413" y="5683250"/>
          <p14:tracePt t="13705" x="3948113" y="5683250"/>
          <p14:tracePt t="13706" x="3968750" y="5683250"/>
          <p14:tracePt t="13707" x="3990975" y="5683250"/>
          <p14:tracePt t="13709" x="4019550" y="5683250"/>
          <p14:tracePt t="13709" x="4032250" y="5692775"/>
          <p14:tracePt t="13710" x="4054475" y="5692775"/>
          <p14:tracePt t="13711" x="4075113" y="5692775"/>
          <p14:tracePt t="13712" x="4097338" y="5692775"/>
          <p14:tracePt t="13713" x="4117975" y="5692775"/>
          <p14:tracePt t="13714" x="4138613" y="5692775"/>
          <p14:tracePt t="13715" x="4160838" y="5692775"/>
          <p14:tracePt t="13716" x="4181475" y="5692775"/>
          <p14:tracePt t="13717" x="4203700" y="5692775"/>
          <p14:tracePt t="13718" x="4224338" y="5705475"/>
          <p14:tracePt t="13719" x="4244975" y="5705475"/>
          <p14:tracePt t="13721" x="4287838" y="5705475"/>
          <p14:tracePt t="13722" x="4310063" y="5705475"/>
          <p14:tracePt t="13724" x="4338638" y="5705475"/>
          <p14:tracePt t="13725" x="4373563" y="5705475"/>
          <p14:tracePt t="13727" x="4402138" y="5705475"/>
          <p14:tracePt t="13728" x="4424363" y="5705475"/>
          <p14:tracePt t="13729" x="4445000" y="5705475"/>
          <p14:tracePt t="13730" x="4467225" y="5713413"/>
          <p14:tracePt t="13731" x="4487863" y="5713413"/>
          <p14:tracePt t="13733" x="4522788" y="5713413"/>
          <p14:tracePt t="13734" x="4543425" y="5713413"/>
          <p14:tracePt t="13735" x="4564063" y="5713413"/>
          <p14:tracePt t="13736" x="4586288" y="5713413"/>
          <p14:tracePt t="13737" x="4606925" y="5713413"/>
          <p14:tracePt t="13738" x="4629150" y="5726113"/>
          <p14:tracePt t="13741" x="4657725" y="5726113"/>
          <p14:tracePt t="13742" x="4692650" y="5726113"/>
          <p14:tracePt t="13743" x="4713288" y="5726113"/>
          <p14:tracePt t="13745" x="4733925" y="5726113"/>
          <p14:tracePt t="13746" x="4756150" y="5726113"/>
          <p14:tracePt t="13747" x="4776788" y="5735638"/>
          <p14:tracePt t="13749" x="4799013" y="5735638"/>
          <p14:tracePt t="13750" x="4819650" y="5735638"/>
          <p14:tracePt t="13751" x="4840288" y="5735638"/>
          <p14:tracePt t="13753" x="4862513" y="5748338"/>
          <p14:tracePt t="13754" x="4870450" y="5748338"/>
          <p14:tracePt t="13755" x="4892675" y="5748338"/>
          <p14:tracePt t="13756" x="4905375" y="5748338"/>
          <p14:tracePt t="13757" x="4913313" y="5748338"/>
          <p14:tracePt t="13758" x="4926013" y="5748338"/>
          <p14:tracePt t="13759" x="4946650" y="5748338"/>
          <p14:tracePt t="13761" x="4968875" y="5748338"/>
          <p14:tracePt t="13763" x="4989513" y="5756275"/>
          <p14:tracePt t="13764" x="4999038" y="5756275"/>
          <p14:tracePt t="13765" x="5011738" y="5756275"/>
          <p14:tracePt t="13766" x="5019675" y="5756275"/>
          <p14:tracePt t="13767" x="5032375" y="5756275"/>
          <p14:tracePt t="13768" x="5040313" y="5756275"/>
          <p14:tracePt t="13769" x="5053013" y="5756275"/>
          <p14:tracePt t="13771" x="5075238" y="5756275"/>
          <p14:tracePt t="13773" x="5095875" y="5768975"/>
          <p14:tracePt t="13775" x="5105400" y="5768975"/>
          <p14:tracePt t="13776" x="5118100" y="5768975"/>
          <p14:tracePt t="13777" x="5126038" y="5768975"/>
          <p14:tracePt t="13778" x="5138738" y="5768975"/>
          <p14:tracePt t="13780" x="5159375" y="5768975"/>
          <p14:tracePt t="13782" x="5168900" y="5768975"/>
          <p14:tracePt t="13783" x="5181600" y="5768975"/>
          <p14:tracePt t="13785" x="5202238" y="5776913"/>
          <p14:tracePt t="13787" x="5224463" y="5776913"/>
          <p14:tracePt t="13789" x="5232400" y="5776913"/>
          <p14:tracePt t="13790" x="5253038" y="5776913"/>
          <p14:tracePt t="13792" x="5265738" y="5776913"/>
          <p14:tracePt t="13794" x="5287963" y="5789613"/>
          <p14:tracePt t="13796" x="5308600" y="5789613"/>
          <p14:tracePt t="13798" x="5330825" y="5789613"/>
          <p14:tracePt t="13799" x="5338763" y="5789613"/>
          <p14:tracePt t="13801" x="5359400" y="5799138"/>
          <p14:tracePt t="13802" x="5372100" y="5799138"/>
          <p14:tracePt t="13803" x="5381625" y="5799138"/>
          <p14:tracePt t="13804" x="5394325" y="5799138"/>
          <p14:tracePt t="13805" x="5414963" y="5799138"/>
          <p14:tracePt t="13807" x="5437188" y="5799138"/>
          <p14:tracePt t="13808" x="5445125" y="5811838"/>
          <p14:tracePt t="13809" x="5457825" y="5811838"/>
          <p14:tracePt t="13810" x="5465763" y="5811838"/>
          <p14:tracePt t="13811" x="5478463" y="5811838"/>
          <p14:tracePt t="13812" x="5500688" y="5811838"/>
          <p14:tracePt t="13814" x="5521325" y="5819775"/>
          <p14:tracePt t="13815" x="5530850" y="5819775"/>
          <p14:tracePt t="13816" x="5551488" y="5819775"/>
          <p14:tracePt t="13818" x="5572125" y="5819775"/>
          <p14:tracePt t="13819" x="5584825" y="5819775"/>
          <p14:tracePt t="13820" x="5607050" y="5832475"/>
          <p14:tracePt t="13822" x="5627688" y="5832475"/>
          <p14:tracePt t="13824" x="5649913" y="5832475"/>
          <p14:tracePt t="13825" x="5670550" y="5832475"/>
          <p14:tracePt t="13826" x="5678488" y="5842000"/>
          <p14:tracePt t="13828" x="5700713" y="5842000"/>
          <p14:tracePt t="13829" x="5713413" y="5842000"/>
          <p14:tracePt t="13830" x="5721350" y="5842000"/>
          <p14:tracePt t="13831" x="5734050" y="5842000"/>
          <p14:tracePt t="13832" x="5743575" y="5842000"/>
          <p14:tracePt t="13833" x="5756275" y="5842000"/>
          <p14:tracePt t="13834" x="5776913" y="5854700"/>
          <p14:tracePt t="13836" x="5784850" y="5854700"/>
          <p14:tracePt t="13837" x="5807075" y="5854700"/>
          <p14:tracePt t="13839" x="5827713" y="5854700"/>
          <p14:tracePt t="13842" x="5849938" y="5854700"/>
          <p14:tracePt t="13843" x="5862638" y="5854700"/>
          <p14:tracePt t="13844" x="5870575" y="5854700"/>
          <p14:tracePt t="13845" x="5883275" y="5854700"/>
          <p14:tracePt t="13846" x="5891213" y="5854700"/>
          <p14:tracePt t="13848" x="5913438" y="5854700"/>
          <p14:tracePt t="13850" x="5926138" y="5862638"/>
          <p14:tracePt t="13852" x="5934075" y="5862638"/>
          <p14:tracePt t="13853" x="5946775" y="5862638"/>
          <p14:tracePt t="13855" x="5956300" y="5862638"/>
          <p14:tracePt t="13856" x="5969000" y="5862638"/>
          <p14:tracePt t="13858" x="5976938" y="5862638"/>
          <p14:tracePt t="13860" x="5989638" y="5862638"/>
          <p14:tracePt t="13862" x="5997575" y="5862638"/>
          <p14:tracePt t="13865" x="6010275" y="5862638"/>
          <p14:tracePt t="13868" x="6019800" y="5862638"/>
          <p14:tracePt t="13872" x="6032500" y="5862638"/>
          <p14:tracePt t="13877" x="6040438" y="5862638"/>
          <p14:tracePt t="13883" x="6053138" y="5862638"/>
          <p14:tracePt t="13890" x="6062663" y="5862638"/>
          <p14:tracePt t="13909" x="6146800" y="5862638"/>
          <p14:tracePt t="13910" x="6159500" y="5862638"/>
          <p14:tracePt t="13911" x="6169025" y="5862638"/>
          <p14:tracePt t="13913" x="6189663" y="5862638"/>
          <p14:tracePt t="13915" x="6202363" y="5862638"/>
          <p14:tracePt t="13916" x="6210300" y="5862638"/>
          <p14:tracePt t="13917" x="6223000" y="5862638"/>
          <p14:tracePt t="13919" x="6245225" y="5862638"/>
          <p14:tracePt t="13921" x="6253163" y="5862638"/>
          <p14:tracePt t="13922" x="6265863" y="5862638"/>
          <p14:tracePt t="13923" x="6275388" y="5862638"/>
          <p14:tracePt t="13924" x="6288088" y="5862638"/>
          <p14:tracePt t="13925" x="6308725" y="5862638"/>
          <p14:tracePt t="13927" x="6316663" y="5862638"/>
          <p14:tracePt t="13928" x="6329363" y="5862638"/>
          <p14:tracePt t="13929" x="6351588" y="5862638"/>
          <p14:tracePt t="13931" x="6372225" y="5862638"/>
          <p14:tracePt t="13933" x="6394450" y="5862638"/>
          <p14:tracePt t="13934" x="6402388" y="5875338"/>
          <p14:tracePt t="13936" x="6423025" y="5875338"/>
          <p14:tracePt t="13937" x="6435725" y="5875338"/>
          <p14:tracePt t="13938" x="6457950" y="5875338"/>
          <p14:tracePt t="13940" x="6478588" y="5875338"/>
          <p14:tracePt t="13942" x="6500813" y="5875338"/>
          <p14:tracePt t="13943" x="6521450" y="5875338"/>
          <p14:tracePt t="13945" x="6542088" y="5875338"/>
          <p14:tracePt t="13947" x="6564313" y="5875338"/>
          <p14:tracePt t="13948" x="6572250" y="5883275"/>
          <p14:tracePt t="13949" x="6584950" y="5883275"/>
          <p14:tracePt t="13950" x="6607175" y="5883275"/>
          <p14:tracePt t="13952" x="6627813" y="5883275"/>
          <p14:tracePt t="13954" x="6648450" y="5883275"/>
          <p14:tracePt t="13955" x="6657975" y="5883275"/>
          <p14:tracePt t="13956" x="6670675" y="5883275"/>
          <p14:tracePt t="13957" x="6678613" y="5883275"/>
          <p14:tracePt t="13959" x="6700838" y="5883275"/>
          <p14:tracePt t="13961" x="6721475" y="5883275"/>
          <p14:tracePt t="13963" x="6742113" y="5883275"/>
          <p14:tracePt t="13964" x="6754813" y="5895975"/>
          <p14:tracePt t="13966" x="6764338" y="5895975"/>
          <p14:tracePt t="13968" x="6784975" y="5895975"/>
          <p14:tracePt t="13970" x="6797675" y="5895975"/>
          <p14:tracePt t="13971" x="6807200" y="5895975"/>
          <p14:tracePt t="13973" x="6819900" y="5895975"/>
          <p14:tracePt t="13975" x="6827838" y="5895975"/>
          <p14:tracePt t="13976" x="6840538" y="5895975"/>
          <p14:tracePt t="13978" x="6848475" y="5895975"/>
          <p14:tracePt t="13980" x="6861175" y="5895975"/>
          <p14:tracePt t="13981" x="6870700" y="5895975"/>
          <p14:tracePt t="13984" x="6883400" y="5895975"/>
          <p14:tracePt t="13986" x="6891338" y="5895975"/>
          <p14:tracePt t="13989" x="6904038" y="5895975"/>
          <p14:tracePt t="13991" x="6913563" y="5895975"/>
          <p14:tracePt t="13994" x="6926263" y="5895975"/>
          <p14:tracePt t="13995" x="6934200" y="5895975"/>
          <p14:tracePt t="13998" x="6946900" y="5895975"/>
          <p14:tracePt t="13999" x="6954838" y="5895975"/>
          <p14:tracePt t="14003" x="6977063" y="5895975"/>
          <p14:tracePt t="14005" x="6989763" y="5895975"/>
          <p14:tracePt t="14006" x="6997700" y="5895975"/>
          <p14:tracePt t="14008" x="7018338" y="5895975"/>
          <p14:tracePt t="14011" x="7040563" y="5895975"/>
          <p14:tracePt t="14014" x="7061200" y="5895975"/>
          <p14:tracePt t="14023" x="7146925" y="5895975"/>
          <p14:tracePt t="14023" x="7159625" y="5895975"/>
          <p14:tracePt t="14024" x="7167563" y="5895975"/>
          <p14:tracePt t="14025" x="7189788" y="5895975"/>
          <p14:tracePt t="14027" x="7210425" y="5895975"/>
          <p14:tracePt t="14028" x="7223125" y="5895975"/>
          <p14:tracePt t="14029" x="7245350" y="5895975"/>
          <p14:tracePt t="14031" x="7265988" y="5895975"/>
          <p14:tracePt t="14033" x="7286625" y="5895975"/>
          <p14:tracePt t="14034" x="7308850" y="5895975"/>
          <p14:tracePt t="14036" x="7329488" y="5895975"/>
          <p14:tracePt t="14037" x="7337425" y="5895975"/>
          <p14:tracePt t="14038" x="7359650" y="5895975"/>
          <p14:tracePt t="14039" x="7372350" y="5895975"/>
          <p14:tracePt t="14040" x="7392988" y="5895975"/>
          <p14:tracePt t="14042" x="7415213" y="5895975"/>
          <p14:tracePt t="14043" x="7435850" y="5895975"/>
          <p14:tracePt t="14045" x="7458075" y="5895975"/>
          <p14:tracePt t="14046" x="7478713" y="5895975"/>
          <p14:tracePt t="14048" x="7499350" y="5895975"/>
          <p14:tracePt t="14049" x="7508875" y="5895975"/>
          <p14:tracePt t="14050" x="7529513" y="5895975"/>
          <p14:tracePt t="14052" x="7550150" y="5895975"/>
          <p14:tracePt t="14053" x="7572375" y="5895975"/>
          <p14:tracePt t="14055" x="7593013" y="5895975"/>
          <p14:tracePt t="14056" x="7605713" y="5895975"/>
          <p14:tracePt t="14057" x="7615238" y="5895975"/>
          <p14:tracePt t="14058" x="7635875" y="5895975"/>
          <p14:tracePt t="14060" x="7656513" y="5895975"/>
          <p14:tracePt t="14062" x="7678738" y="5895975"/>
          <p14:tracePt t="14063" x="7691438" y="5895975"/>
          <p14:tracePt t="14064" x="7712075" y="5895975"/>
          <p14:tracePt t="14066" x="7734300" y="5895975"/>
          <p14:tracePt t="14068" x="7754938" y="5895975"/>
          <p14:tracePt t="14070" x="7775575" y="5895975"/>
          <p14:tracePt t="14072" x="7797800" y="5895975"/>
          <p14:tracePt t="14073" x="7805738" y="5895975"/>
          <p14:tracePt t="14075" x="7827963" y="5895975"/>
          <p14:tracePt t="14077" x="7848600" y="5895975"/>
          <p14:tracePt t="14080" x="7869238" y="5895975"/>
          <p14:tracePt t="14082" x="7891463" y="5895975"/>
          <p14:tracePt t="14085" x="7912100" y="5895975"/>
          <p14:tracePt t="14087" x="7924800" y="5895975"/>
          <p14:tracePt t="14089" x="7934325" y="5895975"/>
          <p14:tracePt t="14090" x="7947025" y="5895975"/>
          <p14:tracePt t="14092" x="7954963" y="5895975"/>
          <p14:tracePt t="14094" x="7975600" y="5895975"/>
          <p14:tracePt t="14097" x="7997825" y="5895975"/>
          <p14:tracePt t="14100" x="8018463" y="5888038"/>
          <p14:tracePt t="14102" x="8031163" y="5888038"/>
          <p14:tracePt t="14103" x="8040688" y="5888038"/>
          <p14:tracePt t="14105" x="8053388" y="5888038"/>
          <p14:tracePt t="14106" x="8061325" y="5888038"/>
          <p14:tracePt t="14108" x="8081963" y="5888038"/>
          <p14:tracePt t="14109" x="8081963" y="5875338"/>
          <p14:tracePt t="14110" x="8094663" y="5875338"/>
          <p14:tracePt t="14111" x="8104188" y="5875338"/>
          <p14:tracePt t="14112" x="8116888" y="5875338"/>
          <p14:tracePt t="14114" x="8137525" y="5867400"/>
          <p14:tracePt t="14116" x="8159750" y="5867400"/>
          <p14:tracePt t="14118" x="8167688" y="5867400"/>
          <p14:tracePt t="14119" x="8180388" y="5867400"/>
          <p14:tracePt t="14120" x="8188325" y="5867400"/>
          <p14:tracePt t="14121" x="8201025" y="5867400"/>
          <p14:tracePt t="14122" x="8210550" y="5867400"/>
          <p14:tracePt t="14123" x="8223250" y="5867400"/>
          <p14:tracePt t="14124" x="8231188" y="5854700"/>
          <p14:tracePt t="14126" x="8253413" y="5854700"/>
          <p14:tracePt t="14128" x="8266113" y="5854700"/>
          <p14:tracePt t="14129" x="8286750" y="5854700"/>
          <p14:tracePt t="14131" x="8294688" y="5854700"/>
          <p14:tracePt t="14132" x="8307388" y="5854700"/>
          <p14:tracePt t="14133" x="8316913" y="5854700"/>
          <p14:tracePt t="14134" x="8329613" y="5854700"/>
          <p14:tracePt t="14135" x="8337550" y="5854700"/>
          <p14:tracePt t="14137" x="8359775" y="5854700"/>
          <p14:tracePt t="14139" x="8372475" y="5854700"/>
          <p14:tracePt t="14140" x="8380413" y="5854700"/>
          <p14:tracePt t="14142" x="8393113" y="5854700"/>
          <p14:tracePt t="14143" x="8413750" y="5854700"/>
          <p14:tracePt t="14145" x="8423275" y="5854700"/>
          <p14:tracePt t="14146" x="8435975" y="5854700"/>
          <p14:tracePt t="14148" x="8443913" y="5854700"/>
          <p14:tracePt t="14149" x="8456613" y="5854700"/>
          <p14:tracePt t="14151" x="8478838" y="5854700"/>
          <p14:tracePt t="14154" x="8486775" y="5854700"/>
          <p14:tracePt t="14155" x="8499475" y="5854700"/>
          <p14:tracePt t="14158" x="8507413" y="5854700"/>
          <p14:tracePt t="14159" x="8520113" y="5854700"/>
          <p14:tracePt t="14162" x="8529638" y="5854700"/>
          <p14:tracePt t="14164" x="8542338" y="5854700"/>
          <p14:tracePt t="14168" x="8550275" y="5854700"/>
          <p14:tracePt t="14261" x="8542338" y="5854700"/>
          <p14:tracePt t="14264" x="8532813" y="5854700"/>
          <p14:tracePt t="14268" x="8520113" y="5854700"/>
          <p14:tracePt t="14271" x="8512175" y="5854700"/>
          <p14:tracePt t="14273" x="8499475" y="5854700"/>
          <p14:tracePt t="14276" x="8491538" y="5854700"/>
          <p14:tracePt t="14278" x="8478838" y="5854700"/>
          <p14:tracePt t="14280" x="8469313" y="5854700"/>
          <p14:tracePt t="14281" x="8456613" y="5854700"/>
          <p14:tracePt t="14285" x="8435975" y="5862638"/>
          <p14:tracePt t="14287" x="8426450" y="5862638"/>
          <p14:tracePt t="14289" x="8413750" y="5862638"/>
          <p14:tracePt t="14290" x="8405813" y="5862638"/>
          <p14:tracePt t="14291" x="8393113" y="5875338"/>
          <p14:tracePt t="14293" x="8385175" y="5875338"/>
          <p14:tracePt t="14294" x="8372475" y="5875338"/>
          <p14:tracePt t="14296" x="8362950" y="5875338"/>
          <p14:tracePt t="14297" x="8350250" y="5883275"/>
          <p14:tracePt t="14298" x="8342313" y="5883275"/>
          <p14:tracePt t="14300" x="8329613" y="5883275"/>
          <p14:tracePt t="14301" x="8320088" y="5883275"/>
          <p14:tracePt t="14302" x="8307388" y="5895975"/>
          <p14:tracePt t="14304" x="8286750" y="5895975"/>
          <p14:tracePt t="14306" x="8278813" y="5895975"/>
          <p14:tracePt t="14307" x="8266113" y="5905500"/>
          <p14:tracePt t="14308" x="8256588" y="5905500"/>
          <p14:tracePt t="14309" x="8243888" y="5905500"/>
          <p14:tracePt t="14311" x="8235950" y="5905500"/>
          <p14:tracePt t="14312" x="8223250" y="5905500"/>
          <p14:tracePt t="14313" x="8213725" y="5918200"/>
          <p14:tracePt t="14314" x="8201025" y="5918200"/>
          <p14:tracePt t="14315" x="8193088" y="5918200"/>
          <p14:tracePt t="14316" x="8180388" y="5918200"/>
          <p14:tracePt t="14318" x="8172450" y="5918200"/>
          <p14:tracePt t="14319" x="8159750" y="5918200"/>
          <p14:tracePt t="14320" x="8150225" y="5926138"/>
          <p14:tracePt t="14321" x="8137525" y="5926138"/>
          <p14:tracePt t="14323" x="8129588" y="5926138"/>
          <p14:tracePt t="14324" x="8116888" y="5926138"/>
          <p14:tracePt t="14325" x="8107363" y="5926138"/>
          <p14:tracePt t="14326" x="8094663" y="5926138"/>
          <p14:tracePt t="14328" x="8086725" y="5926138"/>
          <p14:tracePt t="14329" x="8074025" y="5938838"/>
          <p14:tracePt t="14330" x="8066088" y="5938838"/>
          <p14:tracePt t="14332" x="8053388" y="5938838"/>
          <p14:tracePt t="14333" x="8043863" y="5938838"/>
          <p14:tracePt t="14335" x="8031163" y="5938838"/>
          <p14:tracePt t="14336" x="8023225" y="5938838"/>
          <p14:tracePt t="14338" x="8002588" y="5938838"/>
          <p14:tracePt t="14339" x="8002588" y="5948363"/>
          <p14:tracePt t="14341" x="7988300" y="5948363"/>
          <p14:tracePt t="14342" x="7980363" y="5948363"/>
          <p14:tracePt t="14344" x="7967663" y="5948363"/>
          <p14:tracePt t="14346" x="7959725" y="5948363"/>
          <p14:tracePt t="14348" x="7947025" y="5961063"/>
          <p14:tracePt t="14350" x="7937500" y="5961063"/>
          <p14:tracePt t="14351" x="7924800" y="5961063"/>
          <p14:tracePt t="14353" x="7916863" y="5961063"/>
          <p14:tracePt t="14355" x="7904163" y="5961063"/>
          <p14:tracePt t="14356" x="7896225" y="5961063"/>
          <p14:tracePt t="14358" x="7881938" y="5969000"/>
          <p14:tracePt t="14360" x="7874000" y="5969000"/>
          <p14:tracePt t="14362" x="7861300" y="5969000"/>
          <p14:tracePt t="14364" x="7853363" y="5981700"/>
          <p14:tracePt t="14366" x="7840663" y="5981700"/>
          <p14:tracePt t="14367" x="7831138" y="5981700"/>
          <p14:tracePt t="14370" x="7818438" y="5989638"/>
          <p14:tracePt t="14372" x="7810500" y="5989638"/>
          <p14:tracePt t="14375" x="7789863" y="6002338"/>
          <p14:tracePt t="14378" x="7775575" y="6002338"/>
          <p14:tracePt t="14380" x="7767638" y="6011863"/>
          <p14:tracePt t="14382" x="7754938" y="6024563"/>
          <p14:tracePt t="14383" x="7747000" y="6024563"/>
          <p14:tracePt t="14385" x="7734300" y="6032500"/>
          <p14:tracePt t="14387" x="7724775" y="6032500"/>
          <p14:tracePt t="14389" x="7712075" y="6045200"/>
          <p14:tracePt t="14390" x="7704138" y="6045200"/>
          <p14:tracePt t="14392" x="7691438" y="6053138"/>
          <p14:tracePt t="14394" x="7669213" y="6067425"/>
          <p14:tracePt t="14396" x="7661275" y="6075363"/>
          <p14:tracePt t="14398" x="7648575" y="6088063"/>
          <p14:tracePt t="14399" x="7640638" y="6088063"/>
          <p14:tracePt t="14400" x="7627938" y="6096000"/>
          <p14:tracePt t="14402" x="7618413" y="6108700"/>
          <p14:tracePt t="14403" x="7605713" y="6108700"/>
          <p14:tracePt t="14404" x="7597775" y="6118225"/>
          <p14:tracePt t="14406" x="7577138" y="6130925"/>
          <p14:tracePt t="14408" x="7562850" y="6138863"/>
          <p14:tracePt t="14409" x="7554913" y="6151563"/>
          <p14:tracePt t="14410" x="7542213" y="6151563"/>
          <p14:tracePt t="14411" x="7534275" y="6159500"/>
          <p14:tracePt t="14413" x="7512050" y="6173788"/>
          <p14:tracePt t="14415" x="7499350" y="6181725"/>
          <p14:tracePt t="14416" x="7491413" y="6181725"/>
          <p14:tracePt t="14417" x="7478713" y="6194425"/>
          <p14:tracePt t="14419" x="7458075" y="6202363"/>
          <p14:tracePt t="14421" x="7448550" y="6215063"/>
          <p14:tracePt t="14422" x="7427913" y="6224588"/>
          <p14:tracePt t="14424" x="7415213" y="6237288"/>
          <p14:tracePt t="14425" x="7405688" y="6237288"/>
          <p14:tracePt t="14426" x="7392988" y="6245225"/>
          <p14:tracePt t="14428" x="7385050" y="6257925"/>
          <p14:tracePt t="14429" x="7364413" y="6265863"/>
          <p14:tracePt t="14431" x="7351713" y="6265863"/>
          <p14:tracePt t="14432" x="7342188" y="6280150"/>
          <p14:tracePt t="14433" x="7329488" y="6280150"/>
          <p14:tracePt t="14434" x="7321550" y="6288088"/>
          <p14:tracePt t="14436" x="7308850" y="6300788"/>
          <p14:tracePt t="14437" x="7299325" y="6300788"/>
          <p14:tracePt t="14438" x="7286625" y="6300788"/>
          <p14:tracePt t="14439" x="7278688" y="6308725"/>
          <p14:tracePt t="14442" x="7258050" y="6321425"/>
          <p14:tracePt t="14444" x="7245350" y="6330950"/>
          <p14:tracePt t="14445" x="7235825" y="6343650"/>
          <p14:tracePt t="14446" x="7223125" y="6343650"/>
          <p14:tracePt t="14448" x="7215188" y="6351588"/>
          <p14:tracePt t="14450" x="7192963" y="6364288"/>
          <p14:tracePt t="14452" x="7180263" y="6364288"/>
          <p14:tracePt t="14455" x="7172325" y="6372225"/>
          <p14:tracePt t="14456" x="7159625" y="6386513"/>
          <p14:tracePt t="14457" x="7151688" y="6386513"/>
          <p14:tracePt t="14459" x="7138988" y="6394450"/>
          <p14:tracePt t="14461" x="7129463" y="6407150"/>
          <p14:tracePt t="14463" x="7116763" y="6407150"/>
          <p14:tracePt t="14465" x="7108825" y="6415088"/>
          <p14:tracePt t="14467" x="7096125" y="6415088"/>
          <p14:tracePt t="14468" x="7086600" y="6427788"/>
          <p14:tracePt t="14471" x="7073900" y="6427788"/>
          <p14:tracePt t="14472" x="7065963" y="6437313"/>
          <p14:tracePt t="14475" x="7053263" y="6450013"/>
          <p14:tracePt t="14478" x="7045325" y="6450013"/>
          <p14:tracePt t="14479" x="7032625" y="6457950"/>
          <p14:tracePt t="14482" x="7023100" y="6470650"/>
          <p14:tracePt t="14485" x="7010400" y="6478588"/>
          <p14:tracePt t="14487" x="7002463" y="6478588"/>
          <p14:tracePt t="14489" x="6989763" y="6492875"/>
          <p14:tracePt t="14492" x="6980238" y="6492875"/>
          <p14:tracePt t="14493" x="6980238" y="6500813"/>
          <p14:tracePt t="14495" x="6967538" y="6500813"/>
          <p14:tracePt t="14497" x="6959600" y="6513513"/>
          <p14:tracePt t="14500" x="6946900" y="6521450"/>
          <p14:tracePt t="14502" x="6938963" y="6521450"/>
          <p14:tracePt t="14504" x="6926263" y="6534150"/>
          <p14:tracePt t="14507" x="6916738" y="6543675"/>
          <p14:tracePt t="14509" x="6904038" y="6543675"/>
          <p14:tracePt t="14511" x="6896100" y="6556375"/>
          <p14:tracePt t="14514" x="6883400" y="6564313"/>
          <p14:tracePt t="14516" x="6873875" y="6564313"/>
          <p14:tracePt t="14518" x="6861175" y="6564313"/>
          <p14:tracePt t="14520" x="6853238" y="6577013"/>
          <p14:tracePt t="14522" x="6840538" y="6577013"/>
          <p14:tracePt t="14524" x="6832600" y="6577013"/>
          <p14:tracePt t="14525" x="6819900" y="6584950"/>
          <p14:tracePt t="14527" x="6810375" y="6584950"/>
          <p14:tracePt t="14528" x="6797675" y="6584950"/>
          <p14:tracePt t="14530" x="6789738" y="6599238"/>
          <p14:tracePt t="14532" x="6777038" y="6599238"/>
          <p14:tracePt t="14533" x="6767513" y="6599238"/>
          <p14:tracePt t="14534" x="6754813" y="6599238"/>
          <p14:tracePt t="14535" x="6746875" y="6607175"/>
          <p14:tracePt t="14537" x="6734175" y="6607175"/>
          <p14:tracePt t="14538" x="6726238" y="6607175"/>
          <p14:tracePt t="14540" x="6713538" y="6607175"/>
          <p14:tracePt t="14542" x="6704013" y="6607175"/>
          <p14:tracePt t="14542" x="6691313" y="6619875"/>
          <p14:tracePt t="14543" x="6683375" y="6619875"/>
          <p14:tracePt t="14545" x="6661150" y="6619875"/>
          <p14:tracePt t="14547" x="6640513" y="6619875"/>
          <p14:tracePt t="14549" x="6627813" y="6619875"/>
          <p14:tracePt t="14550" x="6619875" y="6627813"/>
          <p14:tracePt t="14551" x="6597650" y="6627813"/>
          <p14:tracePt t="14553" x="6584950" y="6627813"/>
          <p14:tracePt t="14554" x="6577013" y="6627813"/>
          <p14:tracePt t="14555" x="6554788" y="6627813"/>
          <p14:tracePt t="14557" x="6542088" y="6627813"/>
          <p14:tracePt t="14558" x="6534150" y="6627813"/>
          <p14:tracePt t="14559" x="6513513" y="6627813"/>
          <p14:tracePt t="14561" x="6491288" y="6627813"/>
          <p14:tracePt t="14563" x="6470650" y="6627813"/>
          <p14:tracePt t="14565" x="6448425" y="6627813"/>
          <p14:tracePt t="14567" x="6427788" y="6627813"/>
          <p14:tracePt t="14568" x="6415088" y="6627813"/>
          <p14:tracePt t="14569" x="6407150" y="6627813"/>
          <p14:tracePt t="14570" x="6394450" y="6627813"/>
          <p14:tracePt t="14571" x="6384925" y="6627813"/>
          <p14:tracePt t="14572" x="6364288" y="6627813"/>
          <p14:tracePt t="14575" x="6342063" y="6627813"/>
          <p14:tracePt t="14576" x="6321425" y="6627813"/>
          <p14:tracePt t="14578" x="6300788" y="6627813"/>
          <p14:tracePt t="14579" x="6288088" y="6627813"/>
          <p14:tracePt t="14580" x="6278563" y="6627813"/>
          <p14:tracePt t="14581" x="6257925" y="6627813"/>
          <p14:tracePt t="14583" x="6235700" y="6627813"/>
          <p14:tracePt t="14584" x="6223000" y="6627813"/>
          <p14:tracePt t="14585" x="6215063" y="6627813"/>
          <p14:tracePt t="14586" x="6194425" y="6627813"/>
          <p14:tracePt t="14588" x="6172200" y="6627813"/>
          <p14:tracePt t="14589" x="6159500" y="6627813"/>
          <p14:tracePt t="14590" x="6151563" y="6627813"/>
          <p14:tracePt t="14591" x="6129338" y="6627813"/>
          <p14:tracePt t="14593" x="6108700" y="6627813"/>
          <p14:tracePt t="14594" x="6088063" y="6627813"/>
          <p14:tracePt t="14596" x="6065838" y="6627813"/>
          <p14:tracePt t="14597" x="6053138" y="6627813"/>
          <p14:tracePt t="14598" x="6045200" y="6619875"/>
          <p14:tracePt t="14599" x="6022975" y="6619875"/>
          <p14:tracePt t="14601" x="6002338" y="6619875"/>
          <p14:tracePt t="14602" x="5989638" y="6619875"/>
          <p14:tracePt t="14603" x="5981700" y="6619875"/>
          <p14:tracePt t="14604" x="5959475" y="6619875"/>
          <p14:tracePt t="14606" x="5938838" y="6619875"/>
          <p14:tracePt t="14607" x="5916613" y="6619875"/>
          <p14:tracePt t="14609" x="5895975" y="6619875"/>
          <p14:tracePt t="14610" x="5883275" y="6611938"/>
          <p14:tracePt t="14611" x="5862638" y="6611938"/>
          <p14:tracePt t="14613" x="5840413" y="6611938"/>
          <p14:tracePt t="14614" x="5832475" y="6611938"/>
          <p14:tracePt t="14615" x="5819775" y="6611938"/>
          <p14:tracePt t="14616" x="5797550" y="6611938"/>
          <p14:tracePt t="14617" x="5789613" y="6611938"/>
          <p14:tracePt t="14618" x="5776913" y="6599238"/>
          <p14:tracePt t="14619" x="5768975" y="6599238"/>
          <p14:tracePt t="14620" x="5756275" y="6599238"/>
          <p14:tracePt t="14621" x="5734050" y="6599238"/>
          <p14:tracePt t="14623" x="5713413" y="6599238"/>
          <p14:tracePt t="14625" x="5691188" y="6599238"/>
          <p14:tracePt t="14626" x="5683250" y="6589713"/>
          <p14:tracePt t="14627" x="5662613" y="6589713"/>
          <p14:tracePt t="14629" x="5640388" y="6589713"/>
          <p14:tracePt t="14631" x="5619750" y="6589713"/>
          <p14:tracePt t="14632" x="5607050" y="6577013"/>
          <p14:tracePt t="14634" x="5584825" y="6577013"/>
          <p14:tracePt t="14636" x="5564188" y="6577013"/>
          <p14:tracePt t="14638" x="5543550" y="6569075"/>
          <p14:tracePt t="14640" x="5534025" y="6569075"/>
          <p14:tracePt t="14642" x="5513388" y="6569075"/>
          <p14:tracePt t="14643" x="5500688" y="6569075"/>
          <p14:tracePt t="14645" x="5478463" y="6569075"/>
          <p14:tracePt t="14646" x="5470525" y="6556375"/>
          <p14:tracePt t="14648" x="5457825" y="6556375"/>
          <p14:tracePt t="14650" x="5437188" y="6556375"/>
          <p14:tracePt t="14653" x="5427663" y="6546850"/>
          <p14:tracePt t="14654" x="5414963" y="6546850"/>
          <p14:tracePt t="14656" x="5407025" y="6546850"/>
          <p14:tracePt t="14657" x="5394325" y="6546850"/>
          <p14:tracePt t="14659" x="5384800" y="6546850"/>
          <p14:tracePt t="14660" x="5372100" y="6546850"/>
          <p14:tracePt t="14662" x="5364163" y="6546850"/>
          <p14:tracePt t="14663" x="5364163" y="6534150"/>
          <p14:tracePt t="14664" x="5351463" y="6534150"/>
          <p14:tracePt t="14666" x="5343525" y="6534150"/>
          <p14:tracePt t="14668" x="5330825" y="6534150"/>
          <p14:tracePt t="14670" x="5321300" y="6534150"/>
          <p14:tracePt t="14672" x="5308600" y="6534150"/>
          <p14:tracePt t="14675" x="5300663" y="6526213"/>
          <p14:tracePt t="14677" x="5287963" y="6526213"/>
          <p14:tracePt t="14680" x="5278438" y="6526213"/>
          <p14:tracePt t="14682" x="5265738" y="6513513"/>
          <p14:tracePt t="14685" x="5257800" y="6513513"/>
          <p14:tracePt t="14687" x="5245100" y="6513513"/>
          <p14:tracePt t="14690" x="5237163" y="6513513"/>
          <p14:tracePt t="14692" x="5224463" y="6513513"/>
          <p14:tracePt t="14693" x="5224463" y="6505575"/>
          <p14:tracePt t="14695" x="5214938" y="6505575"/>
          <p14:tracePt t="14697" x="5202238" y="6505575"/>
          <p14:tracePt t="14700" x="5194300" y="6505575"/>
          <p14:tracePt t="14702" x="5181600" y="6492875"/>
          <p14:tracePt t="14705" x="5173663" y="6492875"/>
          <p14:tracePt t="14707" x="5159375" y="6492875"/>
          <p14:tracePt t="14710" x="5151438" y="6483350"/>
          <p14:tracePt t="14711" x="5138738" y="6483350"/>
          <p14:tracePt t="14714" x="5130800" y="6483350"/>
          <p14:tracePt t="14715" x="5118100" y="6483350"/>
          <p14:tracePt t="14718" x="5108575" y="6470650"/>
          <p14:tracePt t="14719" x="5095875" y="6470650"/>
          <p14:tracePt t="14722" x="5087938" y="6470650"/>
          <p14:tracePt t="14723" x="5075238" y="6470650"/>
          <p14:tracePt t="14725" x="5067300" y="6462713"/>
          <p14:tracePt t="14727" x="5053013" y="6462713"/>
          <p14:tracePt t="14729" x="5045075" y="6462713"/>
          <p14:tracePt t="14730" x="5032375" y="6450013"/>
          <p14:tracePt t="14732" x="5024438" y="6450013"/>
          <p14:tracePt t="14734" x="5011738" y="6450013"/>
          <p14:tracePt t="14736" x="5002213" y="6440488"/>
          <p14:tracePt t="14742" x="4981575" y="6440488"/>
          <p14:tracePt t="14751" x="4926013" y="6419850"/>
          <p14:tracePt t="14753" x="4918075" y="6419850"/>
          <p14:tracePt t="14754" x="4905375" y="6407150"/>
          <p14:tracePt t="14757" x="4895850" y="6407150"/>
          <p14:tracePt t="14759" x="4883150" y="6399213"/>
          <p14:tracePt t="14762" x="4875213" y="6399213"/>
          <p14:tracePt t="14764" x="4862513" y="6399213"/>
          <p14:tracePt t="14767" x="4854575" y="6386513"/>
          <p14:tracePt t="14771" x="4840288" y="6386513"/>
          <p14:tracePt t="14775" x="4832350" y="6376988"/>
          <p14:tracePt t="14781" x="4819650" y="6376988"/>
          <p14:tracePt t="14789" x="4811713" y="6364288"/>
          <p14:tracePt t="14792" x="4799013" y="6364288"/>
          <p14:tracePt t="14799" x="4789488" y="6364288"/>
          <p14:tracePt t="14804" x="4789488" y="6356350"/>
          <p14:tracePt t="14808" x="4776788" y="6356350"/>
          <p14:tracePt t="14816" x="4768850" y="6356350"/>
          <p14:tracePt t="14822" x="4756150" y="6343650"/>
          <p14:tracePt t="14826" x="4748213" y="6343650"/>
          <p14:tracePt t="14831" x="4733925" y="6343650"/>
          <p14:tracePt t="14832" x="4733925" y="6334125"/>
          <p14:tracePt t="14835" x="4725988" y="6334125"/>
          <p14:tracePt t="14841" x="4713288" y="6334125"/>
          <p14:tracePt t="14845" x="4705350" y="6321425"/>
          <p14:tracePt t="14851" x="4692650" y="6313488"/>
          <p14:tracePt t="14853" x="4683125" y="6313488"/>
          <p14:tracePt t="14857" x="4670425" y="6313488"/>
          <p14:tracePt t="14863" x="4662488" y="6313488"/>
          <p14:tracePt t="14865" x="4662488" y="6300788"/>
          <p14:tracePt t="14868" x="4649788" y="6300788"/>
          <p14:tracePt t="14875" x="4641850" y="6300788"/>
          <p14:tracePt t="14880" x="4641850" y="6292850"/>
          <p14:tracePt t="14883" x="4629150" y="6292850"/>
          <p14:tracePt t="14906" x="4619625" y="6292850"/>
          <p14:tracePt t="14933" x="4606925" y="6292850"/>
          <p14:tracePt t="14936" x="4606925" y="6280150"/>
          <p14:tracePt t="14944" x="4598988" y="6280150"/>
          <p14:tracePt t="14949" x="4586288" y="6280150"/>
          <p14:tracePt t="14955" x="4586288" y="6270625"/>
          <p14:tracePt t="14958" x="4576763" y="6270625"/>
          <p14:tracePt t="14962" x="4564063" y="6270625"/>
          <p14:tracePt t="14967" x="4556125" y="6270625"/>
          <p14:tracePt t="14969" x="4556125" y="6257925"/>
          <p14:tracePt t="14972" x="4543425" y="6257925"/>
          <p14:tracePt t="14978" x="4535488" y="6257925"/>
          <p14:tracePt t="14984" x="4522788" y="6257925"/>
          <p14:tracePt t="14988" x="4522788" y="6249988"/>
          <p14:tracePt t="14990" x="4513263" y="6249988"/>
          <p14:tracePt t="14997" x="4500563" y="6249988"/>
          <p14:tracePt t="15001" x="4500563" y="6237288"/>
          <p14:tracePt t="15003" x="4492625" y="6237288"/>
          <p14:tracePt t="15011" x="4479925" y="6237288"/>
          <p14:tracePt t="15034" x="4470400" y="6237288"/>
          <p14:tracePt t="15056" x="4470400" y="6227763"/>
          <p14:tracePt t="15064" x="4457700" y="6227763"/>
          <p14:tracePt t="15077" x="4449763" y="6227763"/>
          <p14:tracePt t="15087" x="4437063" y="6227763"/>
          <p14:tracePt t="15088" x="4437063" y="6215063"/>
          <p14:tracePt t="15096" x="4429125" y="6215063"/>
          <p14:tracePt t="15104" x="4416425" y="6215063"/>
          <p14:tracePt t="15110" x="4406900" y="6215063"/>
          <p14:tracePt t="15111" x="4406900" y="6207125"/>
          <p14:tracePt t="15117" x="4394200" y="6207125"/>
          <p14:tracePt t="15124" x="4386263" y="6207125"/>
          <p14:tracePt t="15131" x="4386263" y="6194425"/>
          <p14:tracePt t="15134" x="4373563" y="6194425"/>
          <p14:tracePt t="15148" x="4364038" y="6194425"/>
          <p14:tracePt t="15153" x="4351338" y="6194425"/>
          <p14:tracePt t="15154" x="4351338" y="6186488"/>
          <p14:tracePt t="15157" x="4343400" y="6186488"/>
          <p14:tracePt t="15160" x="4330700" y="6186488"/>
          <p14:tracePt t="15161" x="4330700" y="6173788"/>
          <p14:tracePt t="15162" x="4322763" y="6173788"/>
          <p14:tracePt t="15165" x="4310063" y="6173788"/>
          <p14:tracePt t="15167" x="4300538" y="6164263"/>
          <p14:tracePt t="15171" x="4287838" y="6164263"/>
          <p14:tracePt t="15173" x="4279900" y="6164263"/>
          <p14:tracePt t="15175" x="4279900" y="6151563"/>
          <p14:tracePt t="15177" x="4267200" y="6151563"/>
          <p14:tracePt t="15179" x="4257675" y="6151563"/>
          <p14:tracePt t="15181" x="4257675" y="6143625"/>
          <p14:tracePt t="15183" x="4244975" y="6143625"/>
          <p14:tracePt t="15184" x="4237038" y="6143625"/>
          <p14:tracePt t="15187" x="4224338" y="6130925"/>
          <p14:tracePt t="15190" x="4216400" y="6130925"/>
          <p14:tracePt t="15195" x="4203700" y="6121400"/>
          <p14:tracePt t="15196" x="4194175" y="6121400"/>
          <p14:tracePt t="15201" x="4181475" y="6121400"/>
          <p14:tracePt t="15204" x="4173538" y="6108700"/>
          <p14:tracePt t="15209" x="4160838" y="6108700"/>
          <p14:tracePt t="15211" x="4151313" y="6108700"/>
          <p14:tracePt t="15215" x="4138613" y="6100763"/>
          <p14:tracePt t="15218" x="4130675" y="6100763"/>
          <p14:tracePt t="15224" x="4117975" y="6100763"/>
          <p14:tracePt t="15227" x="4110038" y="6088063"/>
          <p14:tracePt t="15233" x="4097338" y="6088063"/>
          <p14:tracePt t="15240" x="4087813" y="6088063"/>
          <p14:tracePt t="15247" x="4075113" y="6080125"/>
          <p14:tracePt t="15259" x="4067175" y="6080125"/>
          <p14:tracePt t="15273" x="4054475" y="6080125"/>
          <p14:tracePt t="15281" x="4054475" y="6067425"/>
          <p14:tracePt t="15286" x="4044950" y="6067425"/>
          <p14:tracePt t="15296" x="4032250" y="6067425"/>
          <p14:tracePt t="15307" x="4024313" y="6067425"/>
          <p14:tracePt t="15317" x="4011613" y="6057900"/>
          <p14:tracePt t="15323" x="4003675" y="6057900"/>
          <p14:tracePt t="15330" x="3990975" y="6045200"/>
          <p14:tracePt t="15335" x="3981450" y="6045200"/>
          <p14:tracePt t="15340" x="3968750" y="6045200"/>
          <p14:tracePt t="15347" x="3948113" y="6037263"/>
          <p14:tracePt t="15353" x="3917950" y="6015038"/>
          <p14:tracePt t="15354" x="3905250" y="6015038"/>
          <p14:tracePt t="15355" x="3905250" y="6002338"/>
          <p14:tracePt t="15356" x="3897313" y="6002338"/>
          <p14:tracePt t="15359" x="3884613" y="5994400"/>
          <p14:tracePt t="15361" x="3875088" y="5994400"/>
          <p14:tracePt t="15362" x="3862388" y="5981700"/>
          <p14:tracePt t="15365" x="3854450" y="5973763"/>
          <p14:tracePt t="15366" x="3841750" y="5973763"/>
          <p14:tracePt t="15369" x="3832225" y="5961063"/>
          <p14:tracePt t="15374" x="3811588" y="5938838"/>
          <p14:tracePt t="15375" x="3798888" y="5938838"/>
          <p14:tracePt t="15376" x="3790950" y="5930900"/>
          <p14:tracePt t="15378" x="3778250" y="5918200"/>
          <p14:tracePt t="15381" x="3768725" y="5908675"/>
          <p14:tracePt t="15382" x="3756025" y="5895975"/>
          <p14:tracePt t="15385" x="3748088" y="5888038"/>
          <p14:tracePt t="15387" x="3735388" y="5875338"/>
          <p14:tracePt t="15390" x="3725863" y="5867400"/>
          <p14:tracePt t="15391" x="3713163" y="5867400"/>
          <p14:tracePt t="15392" x="3713163" y="5854700"/>
          <p14:tracePt t="15394" x="3705225" y="5854700"/>
          <p14:tracePt t="15395" x="3705225" y="5845175"/>
          <p14:tracePt t="15397" x="3692525" y="5832475"/>
          <p14:tracePt t="15399" x="3684588" y="5824538"/>
          <p14:tracePt t="15401" x="3671888" y="5811838"/>
          <p14:tracePt t="15403" x="3662363" y="5811838"/>
          <p14:tracePt t="15404" x="3662363" y="5802313"/>
          <p14:tracePt t="15406" x="3649663" y="5789613"/>
          <p14:tracePt t="15408" x="3641725" y="5781675"/>
          <p14:tracePt t="15410" x="3629025" y="5768975"/>
          <p14:tracePt t="15413" x="3619500" y="5761038"/>
          <p14:tracePt t="15415" x="3606800" y="5748338"/>
          <p14:tracePt t="15417" x="3606800" y="5738813"/>
          <p14:tracePt t="15418" x="3598863" y="5738813"/>
          <p14:tracePt t="15419" x="3598863" y="5726113"/>
          <p14:tracePt t="15421" x="3586163" y="5718175"/>
          <p14:tracePt t="15423" x="3578225" y="5705475"/>
          <p14:tracePt t="15426" x="3565525" y="5695950"/>
          <p14:tracePt t="15427" x="3565525" y="5683250"/>
          <p14:tracePt t="15428" x="3556000" y="5683250"/>
          <p14:tracePt t="15429" x="3556000" y="5675313"/>
          <p14:tracePt t="15431" x="3543300" y="5662613"/>
          <p14:tracePt t="15433" x="3535363" y="5654675"/>
          <p14:tracePt t="15436" x="3522663" y="5641975"/>
          <p14:tracePt t="15437" x="3522663" y="5632450"/>
          <p14:tracePt t="15439" x="3513138" y="5619750"/>
          <p14:tracePt t="15442" x="3500438" y="5599113"/>
          <p14:tracePt t="15444" x="3500438" y="5589588"/>
          <p14:tracePt t="15445" x="3492500" y="5576888"/>
          <p14:tracePt t="15447" x="3492500" y="5568950"/>
          <p14:tracePt t="15448" x="3479800" y="5556250"/>
          <p14:tracePt t="15450" x="3479800" y="5548313"/>
          <p14:tracePt t="15451" x="3471863" y="5535613"/>
          <p14:tracePt t="15452" x="3471863" y="5526088"/>
          <p14:tracePt t="15454" x="3459163" y="5513388"/>
          <p14:tracePt t="15455" x="3459163" y="5505450"/>
          <p14:tracePt t="15456" x="3459163" y="5492750"/>
          <p14:tracePt t="15457" x="3449638" y="5483225"/>
          <p14:tracePt t="15459" x="3449638" y="5470525"/>
          <p14:tracePt t="15460" x="3436938" y="5462588"/>
          <p14:tracePt t="15461" x="3436938" y="5449888"/>
          <p14:tracePt t="15462" x="3436938" y="5441950"/>
          <p14:tracePt t="15464" x="3429000" y="5419725"/>
          <p14:tracePt t="15466" x="3429000" y="5399088"/>
          <p14:tracePt t="15468" x="3429000" y="5376863"/>
          <p14:tracePt t="15470" x="3416300" y="5356225"/>
          <p14:tracePt t="15472" x="3416300" y="5335588"/>
          <p14:tracePt t="15476" x="3416300" y="5313363"/>
          <p14:tracePt t="15476" x="3416300" y="5292725"/>
          <p14:tracePt t="15477" x="3406775" y="5280025"/>
          <p14:tracePt t="15478" x="3406775" y="5270500"/>
          <p14:tracePt t="15479" x="3406775" y="5249863"/>
          <p14:tracePt t="15481" x="3406775" y="5229225"/>
          <p14:tracePt t="15483" x="3406775" y="5207000"/>
          <p14:tracePt t="15484" x="3406775" y="5186363"/>
          <p14:tracePt t="15486" x="3406775" y="5164138"/>
          <p14:tracePt t="15488" x="3394075" y="5143500"/>
          <p14:tracePt t="15489" x="3394075" y="5122863"/>
          <p14:tracePt t="15491" x="3394075" y="5100638"/>
          <p14:tracePt t="15492" x="3394075" y="5080000"/>
          <p14:tracePt t="15494" x="3394075" y="5057775"/>
          <p14:tracePt t="15495" x="3394075" y="5045075"/>
          <p14:tracePt t="15496" x="3394075" y="5024438"/>
          <p14:tracePt t="15498" x="3394075" y="5003800"/>
          <p14:tracePt t="15499" x="3394075" y="4994275"/>
          <p14:tracePt t="15500" x="3394075" y="4973638"/>
          <p14:tracePt t="15502" x="3394075" y="4951413"/>
          <p14:tracePt t="15503" x="3394075" y="4938713"/>
          <p14:tracePt t="15504" x="3394075" y="4918075"/>
          <p14:tracePt t="15505" x="3394075" y="4910138"/>
          <p14:tracePt t="15506" x="3394075" y="4897438"/>
          <p14:tracePt t="15507" x="3394075" y="4887913"/>
          <p14:tracePt t="15508" x="3394075" y="4867275"/>
          <p14:tracePt t="15510" x="3394075" y="4845050"/>
          <p14:tracePt t="15511" x="3394075" y="4832350"/>
          <p14:tracePt t="15512" x="3394075" y="4811713"/>
          <p14:tracePt t="15514" x="3394075" y="4791075"/>
          <p14:tracePt t="15515" x="3394075" y="4781550"/>
          <p14:tracePt t="15516" x="3394075" y="4760913"/>
          <p14:tracePt t="15518" x="3403600" y="4738688"/>
          <p14:tracePt t="15519" x="3403600" y="4725988"/>
          <p14:tracePt t="15520" x="3403600" y="4718050"/>
          <p14:tracePt t="15521" x="3403600" y="4697413"/>
          <p14:tracePt t="15523" x="3403600" y="4675188"/>
          <p14:tracePt t="15524" x="3403600" y="4662488"/>
          <p14:tracePt t="15525" x="3416300" y="4654550"/>
          <p14:tracePt t="15526" x="3416300" y="4632325"/>
          <p14:tracePt t="15528" x="3416300" y="4611688"/>
          <p14:tracePt t="15530" x="3416300" y="4591050"/>
          <p14:tracePt t="15531" x="3424238" y="4578350"/>
          <p14:tracePt t="15532" x="3424238" y="4568825"/>
          <p14:tracePt t="15533" x="3424238" y="4556125"/>
          <p14:tracePt t="15534" x="3424238" y="4548188"/>
          <p14:tracePt t="15535" x="3424238" y="4525963"/>
          <p14:tracePt t="15537" x="3436938" y="4505325"/>
          <p14:tracePt t="15539" x="3436938" y="4484688"/>
          <p14:tracePt t="15542" x="3446463" y="4462463"/>
          <p14:tracePt t="15543" x="3446463" y="4449763"/>
          <p14:tracePt t="15544" x="3446463" y="4441825"/>
          <p14:tracePt t="15545" x="3446463" y="4429125"/>
          <p14:tracePt t="15546" x="3459163" y="4419600"/>
          <p14:tracePt t="15547" x="3459163" y="4406900"/>
          <p14:tracePt t="15548" x="3459163" y="4398963"/>
          <p14:tracePt t="15550" x="3467100" y="4378325"/>
          <p14:tracePt t="15552" x="3467100" y="4356100"/>
          <p14:tracePt t="15554" x="3479800" y="4343400"/>
          <p14:tracePt t="15555" x="3479800" y="4335463"/>
          <p14:tracePt t="15556" x="3479800" y="4322763"/>
          <p14:tracePt t="15557" x="3479800" y="4313238"/>
          <p14:tracePt t="15558" x="3479800" y="4300538"/>
          <p14:tracePt t="15560" x="3487738" y="4279900"/>
          <p14:tracePt t="15562" x="3487738" y="4271963"/>
          <p14:tracePt t="15563" x="3487738" y="4259263"/>
          <p14:tracePt t="15565" x="3500438" y="4237038"/>
          <p14:tracePt t="15567" x="3500438" y="4229100"/>
          <p14:tracePt t="15569" x="3500438" y="4206875"/>
          <p14:tracePt t="15571" x="3509963" y="4194175"/>
          <p14:tracePt t="15572" x="3509963" y="4186238"/>
          <p14:tracePt t="15573" x="3509963" y="4173538"/>
          <p14:tracePt t="15575" x="3509963" y="4165600"/>
          <p14:tracePt t="15576" x="3509963" y="4152900"/>
          <p14:tracePt t="15578" x="3509963" y="4130675"/>
          <p14:tracePt t="15580" x="3509963" y="4122738"/>
          <p14:tracePt t="15582" x="3522663" y="4110038"/>
          <p14:tracePt t="15583" x="3522663" y="4100513"/>
          <p14:tracePt t="15584" x="3522663" y="4087813"/>
          <p14:tracePt t="15586" x="3522663" y="4079875"/>
          <p14:tracePt t="15587" x="3522663" y="4067175"/>
          <p14:tracePt t="15588" x="3522663" y="4059238"/>
          <p14:tracePt t="15589" x="3522663" y="4046538"/>
          <p14:tracePt t="15591" x="3522663" y="4024313"/>
          <p14:tracePt t="15593" x="3522663" y="4016375"/>
          <p14:tracePt t="15594" x="3530600" y="4003675"/>
          <p14:tracePt t="15595" x="3530600" y="3994150"/>
          <p14:tracePt t="15596" x="3530600" y="3981450"/>
          <p14:tracePt t="15598" x="3530600" y="3960813"/>
          <p14:tracePt t="15600" x="3530600" y="3952875"/>
          <p14:tracePt t="15601" x="3530600" y="3940175"/>
          <p14:tracePt t="15602" x="3530600" y="3930650"/>
          <p14:tracePt t="15604" x="3530600" y="3910013"/>
          <p14:tracePt t="15606" x="3530600" y="3897313"/>
          <p14:tracePt t="15607" x="3530600" y="3887788"/>
          <p14:tracePt t="15608" x="3530600" y="3875088"/>
          <p14:tracePt t="15609" x="3530600" y="3867150"/>
          <p14:tracePt t="15610" x="3530600" y="3854450"/>
          <p14:tracePt t="15612" x="3530600" y="3833813"/>
          <p14:tracePt t="15614" x="3530600" y="3811588"/>
          <p14:tracePt t="15616" x="3530600" y="3803650"/>
          <p14:tracePt t="15617" x="3530600" y="3790950"/>
          <p14:tracePt t="15619" x="3530600" y="3768725"/>
          <p14:tracePt t="15621" x="3530600" y="3760788"/>
          <p14:tracePt t="15622" x="3530600" y="3748088"/>
          <p14:tracePt t="15624" x="3530600" y="3727450"/>
          <p14:tracePt t="15626" x="3530600" y="3717925"/>
          <p14:tracePt t="15627" x="3530600" y="3705225"/>
          <p14:tracePt t="15628" x="3530600" y="3697288"/>
          <p14:tracePt t="15630" x="3530600" y="3675063"/>
          <p14:tracePt t="15632" x="3530600" y="3662363"/>
          <p14:tracePt t="15633" x="3530600" y="3654425"/>
          <p14:tracePt t="15634" x="3530600" y="3641725"/>
          <p14:tracePt t="15636" x="3530600" y="3633788"/>
          <p14:tracePt t="15637" x="3530600" y="3621088"/>
          <p14:tracePt t="15639" x="3530600" y="3598863"/>
          <p14:tracePt t="15640" x="3543300" y="3598863"/>
          <p14:tracePt t="15642" x="3543300" y="3590925"/>
          <p14:tracePt t="15643" x="3543300" y="3578225"/>
          <p14:tracePt t="15645" x="3543300" y="3568700"/>
          <p14:tracePt t="15646" x="3543300" y="3556000"/>
          <p14:tracePt t="15648" x="3543300" y="3548063"/>
          <p14:tracePt t="15650" x="3543300" y="3535363"/>
          <p14:tracePt t="15652" x="3543300" y="3527425"/>
          <p14:tracePt t="15653" x="3552825" y="3527425"/>
          <p14:tracePt t="15654" x="3552825" y="3514725"/>
          <p14:tracePt t="15657" x="3552825" y="3505200"/>
          <p14:tracePt t="15659" x="3552825" y="3492500"/>
          <p14:tracePt t="15663" x="3552825" y="3484563"/>
          <p14:tracePt t="15666" x="3565525" y="3471863"/>
          <p14:tracePt t="15671" x="3565525" y="3462338"/>
          <p14:tracePt t="15676" x="3565525" y="3449638"/>
          <p14:tracePt t="15682" x="3573463" y="3449638"/>
          <p14:tracePt t="15812" x="3573463" y="3459163"/>
          <p14:tracePt t="15818" x="3573463" y="3471863"/>
          <p14:tracePt t="15821" x="3586163" y="3479800"/>
          <p14:tracePt t="15834" x="3586163" y="3492500"/>
          <p14:tracePt t="15845" x="3586163" y="3502025"/>
          <p14:tracePt t="15852" x="3594100" y="3514725"/>
          <p14:tracePt t="15862" x="3594100" y="3522663"/>
          <p14:tracePt t="15880" x="3594100" y="3535363"/>
          <p14:tracePt t="15980" x="3594100" y="3543300"/>
          <p14:tracePt t="16159" x="3594100" y="3565525"/>
          <p14:tracePt t="16163" x="3594100" y="3586163"/>
          <p14:tracePt t="16164" x="3594100" y="3598863"/>
          <p14:tracePt t="16165" x="3594100" y="3608388"/>
          <p14:tracePt t="16166" x="3606800" y="3621088"/>
          <p14:tracePt t="16168" x="3606800" y="3629025"/>
          <p14:tracePt t="16169" x="3606800" y="3641725"/>
          <p14:tracePt t="16172" x="3606800" y="3649663"/>
          <p14:tracePt t="16172" x="3606800" y="3662363"/>
          <p14:tracePt t="16173" x="3616325" y="3671888"/>
          <p14:tracePt t="16175" x="3616325" y="3684588"/>
          <p14:tracePt t="16176" x="3616325" y="3692525"/>
          <p14:tracePt t="16177" x="3629025" y="3705225"/>
          <p14:tracePt t="16179" x="3629025" y="3714750"/>
          <p14:tracePt t="16181" x="3636963" y="3735388"/>
          <p14:tracePt t="16183" x="3649663" y="3748088"/>
          <p14:tracePt t="16184" x="3649663" y="3756025"/>
          <p14:tracePt t="16186" x="3659188" y="3778250"/>
          <p14:tracePt t="16193" x="3692525" y="3833813"/>
          <p14:tracePt t="16194" x="3700463" y="3841750"/>
          <p14:tracePt t="16195" x="3700463" y="3854450"/>
          <p14:tracePt t="16196" x="3713163" y="3862388"/>
          <p14:tracePt t="16198" x="3722688" y="3875088"/>
          <p14:tracePt t="16199" x="3735388" y="3884613"/>
          <p14:tracePt t="16200" x="3735388" y="3897313"/>
          <p14:tracePt t="16202" x="3743325" y="3905250"/>
          <p14:tracePt t="16203" x="3756025" y="3917950"/>
          <p14:tracePt t="16205" x="3765550" y="3927475"/>
          <p14:tracePt t="16206" x="3765550" y="3940175"/>
          <p14:tracePt t="16207" x="3778250" y="3940175"/>
          <p14:tracePt t="16208" x="3778250" y="3960813"/>
          <p14:tracePt t="16209" x="3786188" y="3960813"/>
          <p14:tracePt t="16210" x="3798888" y="3968750"/>
          <p14:tracePt t="16212" x="3806825" y="3981450"/>
          <p14:tracePt t="16213" x="3806825" y="3990975"/>
          <p14:tracePt t="16215" x="3819525" y="4003675"/>
          <p14:tracePt t="16217" x="3829050" y="4011613"/>
          <p14:tracePt t="16218" x="3841750" y="4024313"/>
          <p14:tracePt t="16220" x="3841750" y="4033838"/>
          <p14:tracePt t="16221" x="3849688" y="4046538"/>
          <p14:tracePt t="16223" x="3862388" y="4054475"/>
          <p14:tracePt t="16225" x="3871913" y="4067175"/>
          <p14:tracePt t="16227" x="3884613" y="4075113"/>
          <p14:tracePt t="16229" x="3892550" y="4087813"/>
          <p14:tracePt t="16230" x="3892550" y="4097338"/>
          <p14:tracePt t="16231" x="3905250" y="4097338"/>
          <p14:tracePt t="16233" x="3913188" y="4110038"/>
          <p14:tracePt t="16234" x="3913188" y="4117975"/>
          <p14:tracePt t="16235" x="3925888" y="4117975"/>
          <p14:tracePt t="16237" x="3935413" y="4130675"/>
          <p14:tracePt t="16239" x="3948113" y="4140200"/>
          <p14:tracePt t="16242" x="3956050" y="4152900"/>
          <p14:tracePt t="16243" x="3968750" y="4160838"/>
          <p14:tracePt t="16245" x="3978275" y="4173538"/>
          <p14:tracePt t="16247" x="3990975" y="4181475"/>
          <p14:tracePt t="16249" x="3998913" y="4194175"/>
          <p14:tracePt t="16251" x="3998913" y="4203700"/>
          <p14:tracePt t="16252" x="4011613" y="4203700"/>
          <p14:tracePt t="16253" x="4011613" y="4216400"/>
          <p14:tracePt t="16254" x="4019550" y="4216400"/>
          <p14:tracePt t="16255" x="4019550" y="4224338"/>
          <p14:tracePt t="16256" x="4032250" y="4224338"/>
          <p14:tracePt t="16257" x="4032250" y="4237038"/>
          <p14:tracePt t="16259" x="4041775" y="4246563"/>
          <p14:tracePt t="16261" x="4054475" y="4259263"/>
          <p14:tracePt t="16263" x="4062413" y="4267200"/>
          <p14:tracePt t="16265" x="4075113" y="4279900"/>
          <p14:tracePt t="16266" x="4084638" y="4287838"/>
          <p14:tracePt t="16268" x="4097338" y="4300538"/>
          <p14:tracePt t="16269" x="4097338" y="4310063"/>
          <p14:tracePt t="16271" x="4105275" y="4322763"/>
          <p14:tracePt t="16272" x="4117975" y="4330700"/>
          <p14:tracePt t="16275" x="4138613" y="4352925"/>
          <p14:tracePt t="16277" x="4148138" y="4373563"/>
          <p14:tracePt t="16279" x="4160838" y="4386263"/>
          <p14:tracePt t="16281" x="4168775" y="4394200"/>
          <p14:tracePt t="16282" x="4181475" y="4406900"/>
          <p14:tracePt t="16283" x="4189413" y="4416425"/>
          <p14:tracePt t="16285" x="4203700" y="4437063"/>
          <p14:tracePt t="16287" x="4211638" y="4449763"/>
          <p14:tracePt t="16288" x="4224338" y="4459288"/>
          <p14:tracePt t="16290" x="4232275" y="4479925"/>
          <p14:tracePt t="16291" x="4244975" y="4479925"/>
          <p14:tracePt t="16292" x="4254500" y="4492625"/>
          <p14:tracePt t="16293" x="4267200" y="4500563"/>
          <p14:tracePt t="16295" x="4275138" y="4522788"/>
          <p14:tracePt t="16297" x="4287838" y="4535488"/>
          <p14:tracePt t="16298" x="4295775" y="4543425"/>
          <p14:tracePt t="16300" x="4310063" y="4565650"/>
          <p14:tracePt t="16301" x="4318000" y="4565650"/>
          <p14:tracePt t="16302" x="4330700" y="4578350"/>
          <p14:tracePt t="16303" x="4330700" y="4586288"/>
          <p14:tracePt t="16304" x="4338638" y="4598988"/>
          <p14:tracePt t="16306" x="4351338" y="4606925"/>
          <p14:tracePt t="16307" x="4360863" y="4619625"/>
          <p14:tracePt t="16308" x="4373563" y="4629150"/>
          <p14:tracePt t="16310" x="4381500" y="4641850"/>
          <p14:tracePt t="16312" x="4394200" y="4649788"/>
          <p14:tracePt t="16313" x="4402138" y="4662488"/>
          <p14:tracePt t="16314" x="4402138" y="4672013"/>
          <p14:tracePt t="16315" x="4416425" y="4684713"/>
          <p14:tracePt t="16316" x="4424363" y="4684713"/>
          <p14:tracePt t="16317" x="4424363" y="4692650"/>
          <p14:tracePt t="16318" x="4437063" y="4705350"/>
          <p14:tracePt t="16320" x="4445000" y="4713288"/>
          <p14:tracePt t="16321" x="4457700" y="4725988"/>
          <p14:tracePt t="16323" x="4467225" y="4735513"/>
          <p14:tracePt t="16325" x="4479925" y="4748213"/>
          <p14:tracePt t="16327" x="4487863" y="4756150"/>
          <p14:tracePt t="16329" x="4500563" y="4768850"/>
          <p14:tracePt t="16331" x="4508500" y="4778375"/>
          <p14:tracePt t="16333" x="4508500" y="4791075"/>
          <p14:tracePt t="16334" x="4522788" y="4791075"/>
          <p14:tracePt t="16336" x="4522788" y="4799013"/>
          <p14:tracePt t="16337" x="4530725" y="4799013"/>
          <p14:tracePt t="16339" x="4543425" y="4811713"/>
          <p14:tracePt t="16342" x="4543425" y="4819650"/>
          <p14:tracePt t="16343" x="4551363" y="4819650"/>
          <p14:tracePt t="16346" x="4551363" y="4832350"/>
          <p14:tracePt t="16347" x="4564063" y="4832350"/>
          <p14:tracePt t="16352" x="4573588" y="4841875"/>
          <p14:tracePt t="16361" x="4573588" y="4854575"/>
          <p14:tracePt t="16363" x="4586288" y="4854575"/>
          <p14:tracePt t="16378" x="4594225" y="4854575"/>
          <p14:tracePt t="16379" x="4594225" y="4862513"/>
          <p14:tracePt t="16396" x="4606925" y="4862513"/>
          <p14:tracePt t="16397" x="4606925" y="4875213"/>
          <p14:tracePt t="16406" x="4614863" y="4875213"/>
          <p14:tracePt t="16410" x="4614863" y="4884738"/>
          <p14:tracePt t="16416" x="4629150" y="4884738"/>
          <p14:tracePt t="16419" x="4629150" y="4897438"/>
          <p14:tracePt t="16424" x="4637088" y="4897438"/>
          <p14:tracePt t="16427" x="4637088" y="4905375"/>
          <p14:tracePt t="16431" x="4649788" y="4905375"/>
          <p14:tracePt t="16435" x="4649788" y="4918075"/>
          <p14:tracePt t="16445" x="4657725" y="4926013"/>
          <p14:tracePt t="16448" x="4670425" y="4938713"/>
          <p14:tracePt t="16453" x="4679950" y="4948238"/>
          <p14:tracePt t="16456" x="4692650" y="4960938"/>
          <p14:tracePt t="16461" x="4700588" y="4968875"/>
          <p14:tracePt t="16465" x="4713288" y="4968875"/>
          <p14:tracePt t="16466" x="4713288" y="4981575"/>
          <p14:tracePt t="16472" x="4721225" y="4991100"/>
          <p14:tracePt t="16480" x="4733925" y="5003800"/>
          <p14:tracePt t="16486" x="4743450" y="5003800"/>
          <p14:tracePt t="16489" x="4743450" y="5011738"/>
          <p14:tracePt t="16491" x="4756150" y="5011738"/>
          <p14:tracePt t="16496" x="4756150" y="5024438"/>
          <p14:tracePt t="16498" x="4764088" y="5024438"/>
          <p14:tracePt t="16502" x="4776788" y="5032375"/>
          <p14:tracePt t="16506" x="4786313" y="5032375"/>
          <p14:tracePt t="16507" x="4786313" y="5045075"/>
          <p14:tracePt t="16509" x="4799013" y="5045075"/>
          <p14:tracePt t="16511" x="4799013" y="5054600"/>
          <p14:tracePt t="16513" x="4806950" y="5054600"/>
          <p14:tracePt t="16515" x="4819650" y="5067300"/>
          <p14:tracePt t="16518" x="4827588" y="5075238"/>
          <p14:tracePt t="16520" x="4840288" y="5075238"/>
          <p14:tracePt t="16521" x="4840288" y="5087938"/>
          <p14:tracePt t="16523" x="4849813" y="5087938"/>
          <p14:tracePt t="16524" x="4849813" y="5097463"/>
          <p14:tracePt t="16525" x="4862513" y="5097463"/>
          <p14:tracePt t="16526" x="4862513" y="5110163"/>
          <p14:tracePt t="16527" x="4870450" y="5110163"/>
          <p14:tracePt t="16529" x="4883150" y="5118100"/>
          <p14:tracePt t="16531" x="4892675" y="5130800"/>
          <p14:tracePt t="16534" x="4905375" y="5138738"/>
          <p14:tracePt t="16536" x="4913313" y="5151438"/>
          <p14:tracePt t="16538" x="4926013" y="5160963"/>
          <p14:tracePt t="16540" x="4933950" y="5173663"/>
          <p14:tracePt t="16542" x="4946650" y="5173663"/>
          <p14:tracePt t="16543" x="4956175" y="5181600"/>
          <p14:tracePt t="16546" x="4968875" y="5194300"/>
          <p14:tracePt t="16548" x="4976813" y="5203825"/>
          <p14:tracePt t="16550" x="4989513" y="5203825"/>
          <p14:tracePt t="16551" x="4999038" y="5216525"/>
          <p14:tracePt t="16553" x="5011738" y="5224463"/>
          <p14:tracePt t="16555" x="5019675" y="5237163"/>
          <p14:tracePt t="16557" x="5032375" y="5237163"/>
          <p14:tracePt t="16559" x="5040313" y="5245100"/>
          <p14:tracePt t="16561" x="5053013" y="5245100"/>
          <p14:tracePt t="16562" x="5053013" y="5257800"/>
          <p14:tracePt t="16564" x="5062538" y="5257800"/>
          <p14:tracePt t="16566" x="5075238" y="5267325"/>
          <p14:tracePt t="16568" x="5083175" y="5267325"/>
          <p14:tracePt t="16570" x="5095875" y="5280025"/>
          <p14:tracePt t="16573" x="5105400" y="5280025"/>
          <p14:tracePt t="16575" x="5118100" y="5280025"/>
          <p14:tracePt t="16578" x="5118100" y="5287963"/>
          <p14:tracePt t="16579" x="5126038" y="5287963"/>
          <p14:tracePt t="16582" x="5138738" y="5287963"/>
          <p14:tracePt t="16587" x="5146675" y="5287963"/>
          <p14:tracePt t="16591" x="5159375" y="5287963"/>
          <p14:tracePt t="16597" x="5168900" y="5287963"/>
          <p14:tracePt t="16604" x="5181600" y="5287963"/>
          <p14:tracePt t="16614" x="5189538" y="5287963"/>
          <p14:tracePt t="16624" x="5202238" y="5287963"/>
          <p14:tracePt t="16642" x="5211763" y="5287963"/>
          <p14:tracePt t="16656" x="5224463" y="5287963"/>
          <p14:tracePt t="16665" x="5232400" y="5287963"/>
          <p14:tracePt t="16670" x="5245100" y="5287963"/>
          <p14:tracePt t="16676" x="5253038" y="5287963"/>
          <p14:tracePt t="16677" x="5265738" y="5287963"/>
          <p14:tracePt t="16682" x="5287963" y="5287963"/>
          <p14:tracePt t="16685" x="5295900" y="5287963"/>
          <p14:tracePt t="16686" x="5308600" y="5287963"/>
          <p14:tracePt t="16688" x="5318125" y="5287963"/>
          <p14:tracePt t="16689" x="5330825" y="5287963"/>
          <p14:tracePt t="16690" x="5330825" y="5300663"/>
          <p14:tracePt t="16692" x="5338763" y="5300663"/>
          <p14:tracePt t="16693" x="5351463" y="5300663"/>
          <p14:tracePt t="16694" x="5359400" y="5300663"/>
          <p14:tracePt t="16695" x="5372100" y="5300663"/>
          <p14:tracePt t="16696" x="5381625" y="5310188"/>
          <p14:tracePt t="16698" x="5394325" y="5310188"/>
          <p14:tracePt t="16699" x="5402263" y="5310188"/>
          <p14:tracePt t="16701" x="5424488" y="5310188"/>
          <p14:tracePt t="16703" x="5437188" y="5322888"/>
          <p14:tracePt t="16705" x="5457825" y="5330825"/>
          <p14:tracePt t="16708" x="5478463" y="5330825"/>
          <p14:tracePt t="16709" x="5487988" y="5330825"/>
          <p14:tracePt t="16711" x="5508625" y="5343525"/>
          <p14:tracePt t="16713" x="5521325" y="5351463"/>
          <p14:tracePt t="16714" x="5530850" y="5351463"/>
          <p14:tracePt t="16715" x="5543550" y="5351463"/>
          <p14:tracePt t="16717" x="5551488" y="5351463"/>
          <p14:tracePt t="16718" x="5564188" y="5364163"/>
          <p14:tracePt t="16720" x="5584825" y="5364163"/>
          <p14:tracePt t="16722" x="5594350" y="5373688"/>
          <p14:tracePt t="16724" x="5614988" y="5373688"/>
          <p14:tracePt t="16726" x="5627688" y="5386388"/>
          <p14:tracePt t="16728" x="5637213" y="5386388"/>
          <p14:tracePt t="16729" x="5649913" y="5386388"/>
          <p14:tracePt t="16731" x="5657850" y="5394325"/>
          <p14:tracePt t="16737" x="5691188" y="5407025"/>
          <p14:tracePt t="16739" x="5700713" y="5407025"/>
          <p14:tracePt t="16745" x="5734050" y="5416550"/>
          <p14:tracePt t="16751" x="5764213" y="5429250"/>
          <p14:tracePt t="16752" x="5776913" y="5429250"/>
          <p14:tracePt t="16754" x="5784850" y="5429250"/>
          <p14:tracePt t="16756" x="5797550" y="5437188"/>
          <p14:tracePt t="16759" x="5807075" y="5437188"/>
          <p14:tracePt t="16763" x="5819775" y="5449888"/>
          <p14:tracePt t="16764" x="5827713" y="5449888"/>
          <p14:tracePt t="16767" x="5840413" y="5449888"/>
          <p14:tracePt t="16769" x="5849938" y="5449888"/>
          <p14:tracePt t="16770" x="5849938" y="5457825"/>
          <p14:tracePt t="16772" x="5862638" y="5457825"/>
          <p14:tracePt t="16776" x="5870575" y="5457825"/>
          <p14:tracePt t="16776" x="5870575" y="5470525"/>
          <p14:tracePt t="16777" x="5883275" y="5470525"/>
          <p14:tracePt t="16779" x="5891213" y="5470525"/>
          <p14:tracePt t="16781" x="5903913" y="5470525"/>
          <p14:tracePt t="16788" x="5926138" y="5480050"/>
          <p14:tracePt t="16789" x="5934075" y="5492750"/>
          <p14:tracePt t="16791" x="5946775" y="5492750"/>
          <p14:tracePt t="16795" x="5956300" y="5492750"/>
          <p14:tracePt t="16799" x="5976938" y="5500688"/>
          <p14:tracePt t="16802" x="6010275" y="5500688"/>
          <p14:tracePt t="16804" x="6019800" y="5513388"/>
          <p14:tracePt t="16806" x="6032500" y="5513388"/>
          <p14:tracePt t="16807" x="6040438" y="5513388"/>
          <p14:tracePt t="16809" x="6053138" y="5513388"/>
          <p14:tracePt t="16811" x="6062663" y="5513388"/>
          <p14:tracePt t="16812" x="6075363" y="5513388"/>
          <p14:tracePt t="16814" x="6083300" y="5522913"/>
          <p14:tracePt t="16815" x="6096000" y="5522913"/>
          <p14:tracePt t="16817" x="6103938" y="5522913"/>
          <p14:tracePt t="16819" x="6116638" y="5522913"/>
          <p14:tracePt t="16820" x="6126163" y="5522913"/>
          <p14:tracePt t="16822" x="6138863" y="5522913"/>
          <p14:tracePt t="16824" x="6146800" y="5535613"/>
          <p14:tracePt t="16826" x="6159500" y="5535613"/>
          <p14:tracePt t="16827" x="6169025" y="5535613"/>
          <p14:tracePt t="16829" x="6181725" y="5535613"/>
          <p14:tracePt t="16831" x="6189663" y="5535613"/>
          <p14:tracePt t="16833" x="6202363" y="5535613"/>
          <p14:tracePt t="16835" x="6210300" y="5535613"/>
          <p14:tracePt t="16837" x="6223000" y="5535613"/>
          <p14:tracePt t="16839" x="6232525" y="5535613"/>
          <p14:tracePt t="16842" x="6245225" y="5535613"/>
          <p14:tracePt t="16844" x="6253163" y="5535613"/>
          <p14:tracePt t="16845" x="6253163" y="5543550"/>
          <p14:tracePt t="16847" x="6265863" y="5543550"/>
          <p14:tracePt t="16850" x="6275388" y="5543550"/>
          <p14:tracePt t="16855" x="6288088" y="5543550"/>
          <p14:tracePt t="16861" x="6296025" y="5543550"/>
          <p14:tracePt t="17160" x="6308725" y="5543550"/>
          <p14:tracePt t="17177" x="6316663" y="5543550"/>
          <p14:tracePt t="17808" x="6308725" y="5543550"/>
          <p14:tracePt t="17828" x="6300788" y="5543550"/>
          <p14:tracePt t="17854" x="6288088" y="5543550"/>
          <p14:tracePt t="17876" x="6278563" y="5543550"/>
          <p14:tracePt t="17908" x="6265863" y="5543550"/>
          <p14:tracePt t="17913" x="6257925" y="5543550"/>
          <p14:tracePt t="18046" x="6245225" y="5543550"/>
          <p14:tracePt t="18051" x="6245225" y="5535613"/>
          <p14:tracePt t="18060" x="6223000" y="5535613"/>
          <p14:tracePt t="18062" x="6215063" y="5535613"/>
          <p14:tracePt t="18064" x="6215063" y="5526088"/>
          <p14:tracePt t="18066" x="6202363" y="5526088"/>
          <p14:tracePt t="18069" x="6194425" y="5513388"/>
          <p14:tracePt t="18073" x="6181725" y="5513388"/>
          <p14:tracePt t="18077" x="6172200" y="5513388"/>
          <p14:tracePt t="18079" x="6159500" y="5505450"/>
          <p14:tracePt t="18083" x="6151563" y="5505450"/>
          <p14:tracePt t="18087" x="6138863" y="5505450"/>
          <p14:tracePt t="18089" x="6138863" y="5492750"/>
          <p14:tracePt t="18091" x="6129338" y="5492750"/>
          <p14:tracePt t="18097" x="6116638" y="5492750"/>
          <p14:tracePt t="18102" x="6108700" y="5492750"/>
          <p14:tracePt t="18106" x="6096000" y="5492750"/>
          <p14:tracePt t="18112" x="6088063" y="5483225"/>
          <p14:tracePt t="18119" x="6075363" y="5483225"/>
          <p14:tracePt t="18123" x="6065838" y="5483225"/>
          <p14:tracePt t="18130" x="6053138" y="5483225"/>
          <p14:tracePt t="18133" x="6045200" y="5483225"/>
          <p14:tracePt t="18138" x="6032500" y="5483225"/>
          <p14:tracePt t="18143" x="6022975" y="5483225"/>
          <p14:tracePt t="18149" x="6010275" y="5483225"/>
          <p14:tracePt t="18155" x="6002338" y="5483225"/>
          <p14:tracePt t="18161" x="5989638" y="5483225"/>
          <p14:tracePt t="18169" x="5981700" y="5483225"/>
          <p14:tracePt t="18176" x="5969000" y="5483225"/>
          <p14:tracePt t="18186" x="5959475" y="5483225"/>
          <p14:tracePt t="18197" x="5946775" y="5483225"/>
          <p14:tracePt t="18205" x="5938838" y="5483225"/>
          <p14:tracePt t="18217" x="5926138" y="5483225"/>
          <p14:tracePt t="18225" x="5916613" y="5483225"/>
          <p14:tracePt t="18235" x="5903913" y="5483225"/>
          <p14:tracePt t="18243" x="5895975" y="5483225"/>
          <p14:tracePt t="18254" x="5883275" y="5483225"/>
          <p14:tracePt t="18261" x="5875338" y="5483225"/>
          <p14:tracePt t="18268" x="5862638" y="5483225"/>
          <p14:tracePt t="18275" x="5853113" y="5483225"/>
          <p14:tracePt t="18282" x="5840413" y="5483225"/>
          <p14:tracePt t="18288" x="5832475" y="5483225"/>
          <p14:tracePt t="18295" x="5819775" y="5483225"/>
          <p14:tracePt t="18303" x="5810250" y="5483225"/>
          <p14:tracePt t="18308" x="5797550" y="5483225"/>
          <p14:tracePt t="18316" x="5789613" y="5483225"/>
          <p14:tracePt t="18321" x="5776913" y="5483225"/>
          <p14:tracePt t="18331" x="5768975" y="5470525"/>
          <p14:tracePt t="18338" x="5756275" y="5470525"/>
          <p14:tracePt t="18382" x="5746750" y="5470525"/>
          <p14:tracePt t="18413" x="5734050" y="5470525"/>
          <p14:tracePt t="18424" x="5726113" y="5470525"/>
          <p14:tracePt t="18430" x="5713413" y="5470525"/>
          <p14:tracePt t="18438" x="5703888" y="5470525"/>
          <p14:tracePt t="18443" x="5691188" y="5470525"/>
          <p14:tracePt t="18452" x="5683250" y="5470525"/>
          <p14:tracePt t="18456" x="5670550" y="5470525"/>
          <p14:tracePt t="18462" x="5662613" y="5470525"/>
          <p14:tracePt t="18466" x="5649913" y="5470525"/>
          <p14:tracePt t="18471" x="5640388" y="5470525"/>
          <p14:tracePt t="18478" x="5627688" y="5470525"/>
          <p14:tracePt t="18482" x="5619750" y="5470525"/>
          <p14:tracePt t="18486" x="5607050" y="5462588"/>
          <p14:tracePt t="18493" x="5597525" y="5462588"/>
          <p14:tracePt t="18500" x="5584825" y="5462588"/>
          <p14:tracePt t="18513" x="5576888" y="5462588"/>
          <p14:tracePt t="18522" x="5564188" y="5462588"/>
          <p14:tracePt t="18537" x="5556250" y="5462588"/>
          <p14:tracePt t="18543" x="5543550" y="5462588"/>
          <p14:tracePt t="18552" x="5534025" y="5462588"/>
          <p14:tracePt t="18556" x="5521325" y="5462588"/>
          <p14:tracePt t="18562" x="5513388" y="5462588"/>
          <p14:tracePt t="18567" x="5500688" y="5462588"/>
          <p14:tracePt t="18571" x="5491163" y="5449888"/>
          <p14:tracePt t="18576" x="5478463" y="5449888"/>
          <p14:tracePt t="18580" x="5470525" y="5449888"/>
          <p14:tracePt t="18585" x="5457825" y="5449888"/>
          <p14:tracePt t="18589" x="5449888" y="5449888"/>
          <p14:tracePt t="18593" x="5437188" y="5449888"/>
          <p14:tracePt t="18597" x="5427663" y="5449888"/>
          <p14:tracePt t="18602" x="5414963" y="5449888"/>
          <p14:tracePt t="18606" x="5407025" y="5449888"/>
          <p14:tracePt t="18608" x="5407025" y="5441950"/>
          <p14:tracePt t="18610" x="5394325" y="5441950"/>
          <p14:tracePt t="18614" x="5384800" y="5441950"/>
          <p14:tracePt t="18618" x="5372100" y="5441950"/>
          <p14:tracePt t="18623" x="5364163" y="5441950"/>
          <p14:tracePt t="18628" x="5351463" y="5441950"/>
          <p14:tracePt t="18633" x="5343525" y="5441950"/>
          <p14:tracePt t="18637" x="5330825" y="5441950"/>
          <p14:tracePt t="18642" x="5321300" y="5441950"/>
          <p14:tracePt t="18645" x="5308600" y="5429250"/>
          <p14:tracePt t="18651" x="5300663" y="5429250"/>
          <p14:tracePt t="18656" x="5287963" y="5429250"/>
          <p14:tracePt t="18659" x="5278438" y="5429250"/>
          <p14:tracePt t="18664" x="5257800" y="5429250"/>
          <p14:tracePt t="18666" x="5245100" y="5429250"/>
          <p14:tracePt t="18668" x="5237163" y="5429250"/>
          <p14:tracePt t="18671" x="5224463" y="5429250"/>
          <p14:tracePt t="18673" x="5214938" y="5429250"/>
          <p14:tracePt t="18675" x="5202238" y="5429250"/>
          <p14:tracePt t="18676" x="5194300" y="5429250"/>
          <p14:tracePt t="18678" x="5181600" y="5429250"/>
          <p14:tracePt t="18680" x="5173663" y="5419725"/>
          <p14:tracePt t="18681" x="5159375" y="5419725"/>
          <p14:tracePt t="18683" x="5151438" y="5419725"/>
          <p14:tracePt t="18684" x="5138738" y="5419725"/>
          <p14:tracePt t="18686" x="5118100" y="5419725"/>
          <p14:tracePt t="18688" x="5108575" y="5407025"/>
          <p14:tracePt t="18689" x="5095875" y="5407025"/>
          <p14:tracePt t="18691" x="5087938" y="5407025"/>
          <p14:tracePt t="18692" x="5075238" y="5407025"/>
          <p14:tracePt t="18693" x="5067300" y="5407025"/>
          <p14:tracePt t="18694" x="5053013" y="5407025"/>
          <p14:tracePt t="18696" x="5032375" y="5407025"/>
          <p14:tracePt t="18698" x="5024438" y="5399088"/>
          <p14:tracePt t="18699" x="5011738" y="5399088"/>
          <p14:tracePt t="18701" x="4989513" y="5399088"/>
          <p14:tracePt t="18704" x="4981575" y="5386388"/>
          <p14:tracePt t="18704" x="4968875" y="5386388"/>
          <p14:tracePt t="18706" x="4946650" y="5386388"/>
          <p14:tracePt t="18708" x="4926013" y="5376863"/>
          <p14:tracePt t="18710" x="4918075" y="5376863"/>
          <p14:tracePt t="18711" x="4905375" y="5364163"/>
          <p14:tracePt t="18713" x="4883150" y="5364163"/>
          <p14:tracePt t="18714" x="4875213" y="5364163"/>
          <p14:tracePt t="18715" x="4862513" y="5356225"/>
          <p14:tracePt t="18716" x="4854575" y="5356225"/>
          <p14:tracePt t="18717" x="4840288" y="5356225"/>
          <p14:tracePt t="18718" x="4832350" y="5343525"/>
          <p14:tracePt t="18719" x="4819650" y="5343525"/>
          <p14:tracePt t="18720" x="4811713" y="5343525"/>
          <p14:tracePt t="18721" x="4789488" y="5335588"/>
          <p14:tracePt t="18723" x="4768850" y="5335588"/>
          <p14:tracePt t="18725" x="4748213" y="5322888"/>
          <p14:tracePt t="18726" x="4733925" y="5322888"/>
          <p14:tracePt t="18728" x="4713288" y="5322888"/>
          <p14:tracePt t="18729" x="4705350" y="5313363"/>
          <p14:tracePt t="18730" x="4692650" y="5313363"/>
          <p14:tracePt t="18731" x="4683125" y="5313363"/>
          <p14:tracePt t="18732" x="4670425" y="5300663"/>
          <p14:tracePt t="18734" x="4649788" y="5300663"/>
          <p14:tracePt t="18735" x="4641850" y="5300663"/>
          <p14:tracePt t="18736" x="4629150" y="5292725"/>
          <p14:tracePt t="18738" x="4606925" y="5292725"/>
          <p14:tracePt t="18740" x="4586288" y="5280025"/>
          <p14:tracePt t="18742" x="4576763" y="5280025"/>
          <p14:tracePt t="18743" x="4556125" y="5280025"/>
          <p14:tracePt t="18745" x="4543425" y="5270500"/>
          <p14:tracePt t="18746" x="4535488" y="5270500"/>
          <p14:tracePt t="18747" x="4522788" y="5270500"/>
          <p14:tracePt t="18748" x="4513263" y="5257800"/>
          <p14:tracePt t="18750" x="4500563" y="5257800"/>
          <p14:tracePt t="18751" x="4492625" y="5257800"/>
          <p14:tracePt t="18752" x="4479925" y="5249863"/>
          <p14:tracePt t="18754" x="4470400" y="5249863"/>
          <p14:tracePt t="18756" x="4457700" y="5249863"/>
          <p14:tracePt t="18757" x="4449763" y="5237163"/>
          <p14:tracePt t="18759" x="4437063" y="5237163"/>
          <p14:tracePt t="18761" x="4429125" y="5229225"/>
          <p14:tracePt t="18763" x="4416425" y="5229225"/>
          <p14:tracePt t="18766" x="4406900" y="5229225"/>
          <p14:tracePt t="18769" x="4406900" y="5216525"/>
          <p14:tracePt t="18771" x="4394200" y="5216525"/>
          <p14:tracePt t="18776" x="4394200" y="5207000"/>
          <p14:tracePt t="18790" x="4386263" y="5207000"/>
          <p14:tracePt t="18792" x="4386263" y="5194300"/>
          <p14:tracePt t="18797" x="4373563" y="5194300"/>
          <p14:tracePt t="18802" x="4364038" y="5194300"/>
          <p14:tracePt t="18806" x="4351338" y="5194300"/>
          <p14:tracePt t="18808" x="4343400" y="5186363"/>
          <p14:tracePt t="18810" x="4330700" y="5186363"/>
          <p14:tracePt t="18812" x="4322763" y="5186363"/>
          <p14:tracePt t="18814" x="4310063" y="5186363"/>
          <p14:tracePt t="18816" x="4300538" y="5186363"/>
          <p14:tracePt t="18817" x="4287838" y="5173663"/>
          <p14:tracePt t="18819" x="4279900" y="5173663"/>
          <p14:tracePt t="18821" x="4267200" y="5173663"/>
          <p14:tracePt t="18823" x="4257675" y="5173663"/>
          <p14:tracePt t="18825" x="4244975" y="5173663"/>
          <p14:tracePt t="18827" x="4237038" y="5173663"/>
          <p14:tracePt t="18829" x="4224338" y="5173663"/>
          <p14:tracePt t="18830" x="4224338" y="5164138"/>
          <p14:tracePt t="18832" x="4216400" y="5164138"/>
          <p14:tracePt t="18834" x="4203700" y="5164138"/>
          <p14:tracePt t="18837" x="4194175" y="5164138"/>
          <p14:tracePt t="18840" x="4181475" y="5151438"/>
          <p14:tracePt t="18844" x="4173538" y="5151438"/>
          <p14:tracePt t="18848" x="4160838" y="5151438"/>
          <p14:tracePt t="18851" x="4160838" y="5143500"/>
          <p14:tracePt t="18854" x="4151313" y="5143500"/>
          <p14:tracePt t="18859" x="4138613" y="5143500"/>
          <p14:tracePt t="18864" x="4130675" y="5143500"/>
          <p14:tracePt t="18867" x="4130675" y="5130800"/>
          <p14:tracePt t="18875" x="4117975" y="5130800"/>
          <p14:tracePt t="18888" x="4110038" y="5130800"/>
          <p14:tracePt t="18911" x="4110038" y="5122863"/>
          <p14:tracePt t="18914" x="4097338" y="5122863"/>
          <p14:tracePt t="18925" x="4087813" y="5122863"/>
          <p14:tracePt t="18936" x="4075113" y="5110163"/>
          <p14:tracePt t="18950" x="4067175" y="5110163"/>
          <p14:tracePt t="18957" x="4054475" y="5110163"/>
          <p14:tracePt t="18959" x="4054475" y="5100638"/>
          <p14:tracePt t="18968" x="4044950" y="5100638"/>
          <p14:tracePt t="18977" x="4044950" y="5087938"/>
          <p14:tracePt t="18978" x="4032250" y="5087938"/>
          <p14:tracePt t="18999" x="4024313" y="5087938"/>
          <p14:tracePt t="19007" x="4024313" y="5080000"/>
          <p14:tracePt t="19019" x="4011613" y="5080000"/>
          <p14:tracePt t="19138" x="4003675" y="5080000"/>
          <p14:tracePt t="19167" x="4003675" y="5067300"/>
          <p14:tracePt t="19171" x="3990975" y="5067300"/>
          <p14:tracePt t="19182" x="3981450" y="5067300"/>
          <p14:tracePt t="19192" x="3968750" y="5067300"/>
          <p14:tracePt t="19199" x="3960813" y="5067300"/>
          <p14:tracePt t="19205" x="3948113" y="5067300"/>
          <p14:tracePt t="19210" x="3938588" y="5067300"/>
          <p14:tracePt t="19216" x="3925888" y="5067300"/>
          <p14:tracePt t="19220" x="3917950" y="5067300"/>
          <p14:tracePt t="19225" x="3905250" y="5067300"/>
          <p14:tracePt t="19230" x="3897313" y="5075238"/>
          <p14:tracePt t="19235" x="3884613" y="5075238"/>
          <p14:tracePt t="19241" x="3875088" y="5075238"/>
          <p14:tracePt t="19247" x="3862388" y="5075238"/>
          <p14:tracePt t="19255" x="3854450" y="5075238"/>
          <p14:tracePt t="19264" x="3841750" y="5075238"/>
          <p14:tracePt t="19301" x="3841750" y="5087938"/>
          <p14:tracePt t="19311" x="3832225" y="5087938"/>
          <p14:tracePt t="19636" x="3832225" y="5080000"/>
          <p14:tracePt t="19639" x="3832225" y="5067300"/>
          <p14:tracePt t="19642" x="3832225" y="5045075"/>
          <p14:tracePt t="19643" x="3832225" y="5024438"/>
          <p14:tracePt t="19644" x="3819525" y="5024438"/>
          <p14:tracePt t="19645" x="3819525" y="5016500"/>
          <p14:tracePt t="19646" x="3819525" y="5003800"/>
          <p14:tracePt t="19647" x="3819525" y="4994275"/>
          <p14:tracePt t="19648" x="3819525" y="4981575"/>
          <p14:tracePt t="19650" x="3811588" y="4973638"/>
          <p14:tracePt t="19651" x="3811588" y="4960938"/>
          <p14:tracePt t="19652" x="3811588" y="4951413"/>
          <p14:tracePt t="19653" x="3811588" y="4938713"/>
          <p14:tracePt t="19655" x="3798888" y="4930775"/>
          <p14:tracePt t="19656" x="3798888" y="4918075"/>
          <p14:tracePt t="19658" x="3798888" y="4910138"/>
          <p14:tracePt t="19659" x="3798888" y="4897438"/>
          <p14:tracePt t="19661" x="3790950" y="4887913"/>
          <p14:tracePt t="19663" x="3790950" y="4875213"/>
          <p14:tracePt t="19664" x="3790950" y="4867275"/>
          <p14:tracePt t="19666" x="3790950" y="4854575"/>
          <p14:tracePt t="19668" x="3778250" y="4845050"/>
          <p14:tracePt t="19671" x="3778250" y="4832350"/>
          <p14:tracePt t="19672" x="3778250" y="4824413"/>
          <p14:tracePt t="19676" x="3768725" y="4811713"/>
          <p14:tracePt t="19677" x="3768725" y="4803775"/>
          <p14:tracePt t="19680" x="3768725" y="4791075"/>
          <p14:tracePt t="19682" x="3756025" y="4781550"/>
          <p14:tracePt t="19687" x="3756025" y="4768850"/>
          <p14:tracePt t="19692" x="3748088" y="4760913"/>
          <p14:tracePt t="19695" x="3748088" y="4748213"/>
          <p14:tracePt t="19699" x="3735388" y="4738688"/>
          <p14:tracePt t="19707" x="3725863" y="4725988"/>
          <p14:tracePt t="19715" x="3713163" y="4718050"/>
          <p14:tracePt t="19724" x="3705225" y="4705350"/>
          <p14:tracePt t="19728" x="3705225" y="4697413"/>
          <p14:tracePt t="19729" x="3692525" y="4697413"/>
          <p14:tracePt t="19742" x="3684588" y="4697413"/>
          <p14:tracePt t="19749" x="3684588" y="4684713"/>
          <p14:tracePt t="19958" x="3671888" y="4684713"/>
          <p14:tracePt t="20002" x="3671888" y="4692650"/>
          <p14:tracePt t="20010" x="3662363" y="4705350"/>
          <p14:tracePt t="20028" x="3662363" y="4713288"/>
          <p14:tracePt t="20038" x="3662363" y="4725988"/>
          <p14:tracePt t="20043" x="3649663" y="4725988"/>
          <p14:tracePt t="20072" x="3649663" y="4735513"/>
          <p14:tracePt t="20089" x="3649663" y="4748213"/>
          <p14:tracePt t="20118" x="3641725" y="4748213"/>
          <p14:tracePt t="20120" x="3641725" y="4756150"/>
          <p14:tracePt t="20147" x="3641725" y="4768850"/>
          <p14:tracePt t="20236" x="3641725" y="4778375"/>
          <p14:tracePt t="20241" x="3641725" y="4791075"/>
          <p14:tracePt t="20252" x="3641725" y="4799013"/>
          <p14:tracePt t="20260" x="3641725" y="4811713"/>
          <p14:tracePt t="20273" x="3629025" y="4811713"/>
          <p14:tracePt t="20281" x="3629025" y="4819650"/>
          <p14:tracePt t="20321" x="3629025" y="4832350"/>
          <p14:tracePt t="20646" x="3629025" y="4841875"/>
          <p14:tracePt t="20648" x="3629025" y="4854575"/>
          <p14:tracePt t="20654" x="3629025" y="4862513"/>
          <p14:tracePt t="20657" x="3629025" y="4875213"/>
          <p14:tracePt t="20661" x="3619500" y="4875213"/>
          <p14:tracePt t="20662" x="3619500" y="4884738"/>
          <p14:tracePt t="20667" x="3619500" y="4897438"/>
          <p14:tracePt t="20672" x="3619500" y="4905375"/>
          <p14:tracePt t="20679" x="3619500" y="4918075"/>
          <p14:tracePt t="20683" x="3606800" y="4918075"/>
          <p14:tracePt t="20685" x="3606800" y="4926013"/>
          <p14:tracePt t="20696" x="3606800" y="4938713"/>
          <p14:tracePt t="20713" x="3606800" y="4948238"/>
          <p14:tracePt t="20725" x="3606800" y="4960938"/>
          <p14:tracePt t="20736" x="3606800" y="4968875"/>
          <p14:tracePt t="20745" x="3606800" y="4981575"/>
          <p14:tracePt t="20753" x="3598863" y="4981575"/>
          <p14:tracePt t="20756" x="3598863" y="4991100"/>
          <p14:tracePt t="20761" x="3598863" y="5003800"/>
          <p14:tracePt t="20770" x="3598863" y="5011738"/>
          <p14:tracePt t="20777" x="3598863" y="5024438"/>
          <p14:tracePt t="20784" x="3586163" y="5032375"/>
          <p14:tracePt t="20790" x="3586163" y="5045075"/>
          <p14:tracePt t="20804" x="3586163" y="5054600"/>
          <p14:tracePt t="20819" x="3586163" y="5067300"/>
          <p14:tracePt t="20847" x="3578225" y="5067300"/>
          <p14:tracePt t="20865" x="3578225" y="5075238"/>
          <p14:tracePt t="20885" x="3578225" y="5087938"/>
          <p14:tracePt t="20899" x="3578225" y="5097463"/>
          <p14:tracePt t="20911" x="3565525" y="5110163"/>
          <p14:tracePt t="20934" x="3565525" y="5118100"/>
          <p14:tracePt t="21026" x="3565525" y="5130800"/>
          <p14:tracePt t="21036" x="3556000" y="5138738"/>
          <p14:tracePt t="21047" x="3556000" y="5151438"/>
          <p14:tracePt t="21055" x="3556000" y="5160963"/>
          <p14:tracePt t="21063" x="3556000" y="5173663"/>
          <p14:tracePt t="21066" x="3543300" y="5173663"/>
          <p14:tracePt t="21075" x="3543300" y="5181600"/>
          <p14:tracePt t="21081" x="3543300" y="5194300"/>
          <p14:tracePt t="21090" x="3543300" y="5203825"/>
          <p14:tracePt t="21097" x="3543300" y="5216525"/>
          <p14:tracePt t="21102" x="3543300" y="5224463"/>
          <p14:tracePt t="21108" x="3543300" y="5237163"/>
          <p14:tracePt t="21112" x="3543300" y="5245100"/>
          <p14:tracePt t="21116" x="3543300" y="5257800"/>
          <p14:tracePt t="21120" x="3543300" y="5267325"/>
          <p14:tracePt t="21124" x="3543300" y="5280025"/>
          <p14:tracePt t="21128" x="3543300" y="5287963"/>
          <p14:tracePt t="21131" x="3543300" y="5300663"/>
          <p14:tracePt t="21136" x="3543300" y="5310188"/>
          <p14:tracePt t="21139" x="3552825" y="5322888"/>
          <p14:tracePt t="21142" x="3552825" y="5330825"/>
          <p14:tracePt t="21146" x="3552825" y="5343525"/>
          <p14:tracePt t="21150" x="3552825" y="5351463"/>
          <p14:tracePt t="21153" x="3552825" y="5364163"/>
          <p14:tracePt t="21158" x="3552825" y="5373688"/>
          <p14:tracePt t="21160" x="3565525" y="5373688"/>
          <p14:tracePt t="21163" x="3565525" y="5386388"/>
          <p14:tracePt t="21168" x="3565525" y="5394325"/>
          <p14:tracePt t="21176" x="3565525" y="5407025"/>
          <p14:tracePt t="21184" x="3565525" y="5416550"/>
          <p14:tracePt t="21200" x="3565525" y="5429250"/>
          <p14:tracePt t="21212" x="3573463" y="5429250"/>
          <p14:tracePt t="21225" x="3573463" y="5437188"/>
          <p14:tracePt t="21240" x="3573463" y="5449888"/>
          <p14:tracePt t="21612" x="3565525" y="5449888"/>
          <p14:tracePt t="21618" x="3556000" y="5441950"/>
          <p14:tracePt t="21619" x="3543300" y="5441950"/>
          <p14:tracePt t="21620" x="3535363" y="5441950"/>
          <p14:tracePt t="21622" x="3522663" y="5429250"/>
          <p14:tracePt t="21624" x="3513138" y="5429250"/>
          <p14:tracePt t="21626" x="3500438" y="5419725"/>
          <p14:tracePt t="21628" x="3492500" y="5419725"/>
          <p14:tracePt t="21630" x="3479800" y="5407025"/>
          <p14:tracePt t="21632" x="3471863" y="5407025"/>
          <p14:tracePt t="21633" x="3459163" y="5399088"/>
          <p14:tracePt t="21635" x="3449638" y="5399088"/>
          <p14:tracePt t="21637" x="3436938" y="5386388"/>
          <p14:tracePt t="21638" x="3429000" y="5386388"/>
          <p14:tracePt t="21640" x="3416300" y="5386388"/>
          <p14:tracePt t="21643" x="3406775" y="5376863"/>
          <p14:tracePt t="21645" x="3386138" y="5376863"/>
          <p14:tracePt t="21646" x="3373438" y="5364163"/>
          <p14:tracePt t="21649" x="3365500" y="5356225"/>
          <p14:tracePt t="21655" x="3330575" y="5343525"/>
          <p14:tracePt t="21656" x="3322638" y="5343525"/>
          <p14:tracePt t="21658" x="3309938" y="5335588"/>
          <p14:tracePt t="21659" x="3300413" y="5335588"/>
          <p14:tracePt t="21662" x="3287713" y="5322888"/>
          <p14:tracePt t="21663" x="3279775" y="5322888"/>
          <p14:tracePt t="21665" x="3267075" y="5322888"/>
          <p14:tracePt t="21667" x="3259138" y="5313363"/>
          <p14:tracePt t="21669" x="3246438" y="5313363"/>
          <p14:tracePt t="21670" x="3236913" y="5300663"/>
          <p14:tracePt t="21673" x="3224213" y="5292725"/>
          <p14:tracePt t="21675" x="3216275" y="5292725"/>
          <p14:tracePt t="21678" x="3203575" y="5280025"/>
          <p14:tracePt t="21679" x="3194050" y="5280025"/>
          <p14:tracePt t="21680" x="3181350" y="5270500"/>
          <p14:tracePt t="21682" x="3173413" y="5270500"/>
          <p14:tracePt t="21684" x="3173413" y="5257800"/>
          <p14:tracePt t="21685" x="3160713" y="5249863"/>
          <p14:tracePt t="21687" x="3152775" y="5249863"/>
          <p14:tracePt t="21689" x="3140075" y="5237163"/>
          <p14:tracePt t="21691" x="3130550" y="5229225"/>
          <p14:tracePt t="21694" x="3117850" y="5216525"/>
          <p14:tracePt t="21695" x="3109913" y="5207000"/>
          <p14:tracePt t="21697" x="3097213" y="5194300"/>
          <p14:tracePt t="21698" x="3097213" y="5186363"/>
          <p14:tracePt t="21699" x="3087688" y="5173663"/>
          <p14:tracePt t="21701" x="3074988" y="5164138"/>
          <p14:tracePt t="21702" x="3074988" y="5151438"/>
          <p14:tracePt t="21703" x="3067050" y="5143500"/>
          <p14:tracePt t="21705" x="3054350" y="5130800"/>
          <p14:tracePt t="21708" x="3046413" y="5100638"/>
          <p14:tracePt t="21710" x="3046413" y="5080000"/>
          <p14:tracePt t="21711" x="3033713" y="5067300"/>
          <p14:tracePt t="21713" x="3033713" y="5045075"/>
          <p14:tracePt t="21715" x="3033713" y="5024438"/>
          <p14:tracePt t="21717" x="3033713" y="5003800"/>
          <p14:tracePt t="21718" x="3033713" y="4994275"/>
          <p14:tracePt t="21719" x="3033713" y="4981575"/>
          <p14:tracePt t="21720" x="3033713" y="4960938"/>
          <p14:tracePt t="21722" x="3033713" y="4938713"/>
          <p14:tracePt t="21723" x="3033713" y="4930775"/>
          <p14:tracePt t="21724" x="3033713" y="4910138"/>
          <p14:tracePt t="21725" x="3033713" y="4897438"/>
          <p14:tracePt t="21726" x="3033713" y="4875213"/>
          <p14:tracePt t="21728" x="3033713" y="4854575"/>
          <p14:tracePt t="21729" x="3033713" y="4832350"/>
          <p14:tracePt t="21730" x="3041650" y="4824413"/>
          <p14:tracePt t="21731" x="3041650" y="4803775"/>
          <p14:tracePt t="21732" x="3041650" y="4791075"/>
          <p14:tracePt t="21733" x="3054350" y="4768850"/>
          <p14:tracePt t="21735" x="3062288" y="4748213"/>
          <p14:tracePt t="21736" x="3062288" y="4725988"/>
          <p14:tracePt t="21737" x="3074988" y="4705350"/>
          <p14:tracePt t="21739" x="3074988" y="4684713"/>
          <p14:tracePt t="21740" x="3084513" y="4662488"/>
          <p14:tracePt t="21742" x="3097213" y="4641850"/>
          <p14:tracePt t="21744" x="3097213" y="4619625"/>
          <p14:tracePt t="21744" x="3105150" y="4611688"/>
          <p14:tracePt t="21745" x="3117850" y="4591050"/>
          <p14:tracePt t="21746" x="3117850" y="4578350"/>
          <p14:tracePt t="21747" x="3127375" y="4568825"/>
          <p14:tracePt t="21748" x="3127375" y="4548188"/>
          <p14:tracePt t="21749" x="3140075" y="4535488"/>
          <p14:tracePt t="21750" x="3148013" y="4525963"/>
          <p14:tracePt t="21751" x="3148013" y="4505325"/>
          <p14:tracePt t="21753" x="3160713" y="4484688"/>
          <p14:tracePt t="21754" x="3168650" y="4471988"/>
          <p14:tracePt t="21755" x="3181350" y="4462463"/>
          <p14:tracePt t="21756" x="3181350" y="4449763"/>
          <p14:tracePt t="21757" x="3190875" y="4441825"/>
          <p14:tracePt t="21758" x="3190875" y="4419600"/>
          <p14:tracePt t="21759" x="3203575" y="4406900"/>
          <p14:tracePt t="21761" x="3211513" y="4386263"/>
          <p14:tracePt t="21762" x="3224213" y="4378325"/>
          <p14:tracePt t="21763" x="3233738" y="4365625"/>
          <p14:tracePt t="21764" x="3233738" y="4356100"/>
          <p14:tracePt t="21765" x="3246438" y="4343400"/>
          <p14:tracePt t="21766" x="3254375" y="4335463"/>
          <p14:tracePt t="21767" x="3254375" y="4313238"/>
          <p14:tracePt t="21768" x="3267075" y="4313238"/>
          <p14:tracePt t="21769" x="3275013" y="4300538"/>
          <p14:tracePt t="21770" x="3275013" y="4292600"/>
          <p14:tracePt t="21771" x="3287713" y="4279900"/>
          <p14:tracePt t="21772" x="3297238" y="4271963"/>
          <p14:tracePt t="21773" x="3297238" y="4259263"/>
          <p14:tracePt t="21774" x="3309938" y="4249738"/>
          <p14:tracePt t="21776" x="3317875" y="4229100"/>
          <p14:tracePt t="21777" x="3330575" y="4229100"/>
          <p14:tracePt t="21778" x="3340100" y="4216400"/>
          <p14:tracePt t="21779" x="3340100" y="4206875"/>
          <p14:tracePt t="21780" x="3352800" y="4194175"/>
          <p14:tracePt t="21782" x="3360738" y="4186238"/>
          <p14:tracePt t="21784" x="3373438" y="4173538"/>
          <p14:tracePt t="21785" x="3381375" y="4165600"/>
          <p14:tracePt t="21787" x="3394075" y="4152900"/>
          <p14:tracePt t="21788" x="3403600" y="4143375"/>
          <p14:tracePt t="21789" x="3416300" y="4130675"/>
          <p14:tracePt t="21791" x="3424238" y="4122738"/>
          <p14:tracePt t="21796" x="3446463" y="4100513"/>
          <p14:tracePt t="21801" x="3487738" y="4059238"/>
          <p14:tracePt t="21802" x="3500438" y="4046538"/>
          <p14:tracePt t="21804" x="3509963" y="4037013"/>
          <p14:tracePt t="21805" x="3522663" y="4037013"/>
          <p14:tracePt t="21806" x="3530600" y="4024313"/>
          <p14:tracePt t="21809" x="3543300" y="4016375"/>
          <p14:tracePt t="21810" x="3552825" y="4003675"/>
          <p14:tracePt t="21812" x="3565525" y="3994150"/>
          <p14:tracePt t="21814" x="3573463" y="3981450"/>
          <p14:tracePt t="21816" x="3586163" y="3981450"/>
          <p14:tracePt t="21817" x="3594100" y="3973513"/>
          <p14:tracePt t="21819" x="3606800" y="3960813"/>
          <p14:tracePt t="21820" x="3616325" y="3960813"/>
          <p14:tracePt t="21821" x="3629025" y="3952875"/>
          <p14:tracePt t="21823" x="3636963" y="3940175"/>
          <p14:tracePt t="21825" x="3649663" y="3930650"/>
          <p14:tracePt t="21827" x="3659188" y="3917950"/>
          <p14:tracePt t="21829" x="3679825" y="3917950"/>
          <p14:tracePt t="21831" x="3679825" y="3910013"/>
          <p14:tracePt t="21832" x="3692525" y="3910013"/>
          <p14:tracePt t="21833" x="3700463" y="3897313"/>
          <p14:tracePt t="21836" x="3713163" y="3887788"/>
          <p14:tracePt t="21837" x="3722688" y="3887788"/>
          <p14:tracePt t="21838" x="3735388" y="3875088"/>
          <p14:tracePt t="21840" x="3743325" y="3875088"/>
          <p14:tracePt t="21842" x="3756025" y="3867150"/>
          <p14:tracePt t="21844" x="3765550" y="3867150"/>
          <p14:tracePt t="21845" x="3765550" y="3854450"/>
          <p14:tracePt t="21846" x="3778250" y="3854450"/>
          <p14:tracePt t="21848" x="3786188" y="3846513"/>
          <p14:tracePt t="21850" x="3798888" y="3846513"/>
          <p14:tracePt t="21852" x="3806825" y="3833813"/>
          <p14:tracePt t="21854" x="3819525" y="3833813"/>
          <p14:tracePt t="21856" x="3829050" y="3824288"/>
          <p14:tracePt t="21858" x="3841750" y="3824288"/>
          <p14:tracePt t="21860" x="3849688" y="3811588"/>
          <p14:tracePt t="21862" x="3862388" y="3811588"/>
          <p14:tracePt t="21865" x="3871913" y="3811588"/>
          <p14:tracePt t="21866" x="3884613" y="3803650"/>
          <p14:tracePt t="21869" x="3892550" y="3803650"/>
          <p14:tracePt t="21871" x="3905250" y="3803650"/>
          <p14:tracePt t="21872" x="3905250" y="3790950"/>
          <p14:tracePt t="21875" x="3913188" y="3790950"/>
          <p14:tracePt t="21876" x="3925888" y="3790950"/>
          <p14:tracePt t="21880" x="3935413" y="3781425"/>
          <p14:tracePt t="21881" x="3948113" y="3781425"/>
          <p14:tracePt t="21886" x="3956050" y="3781425"/>
          <p14:tracePt t="21888" x="3968750" y="3781425"/>
          <p14:tracePt t="21889" x="3968750" y="3768725"/>
          <p14:tracePt t="21892" x="3978275" y="3768725"/>
          <p14:tracePt t="21910" x="4032250" y="3760788"/>
          <p14:tracePt t="21912" x="4041775" y="3760788"/>
          <p14:tracePt t="21913" x="4041775" y="3748088"/>
          <p14:tracePt t="21915" x="4054475" y="3748088"/>
          <p14:tracePt t="21919" x="4062413" y="3748088"/>
          <p14:tracePt t="21922" x="4075113" y="3748088"/>
          <p14:tracePt t="21925" x="4084638" y="3748088"/>
          <p14:tracePt t="21928" x="4097338" y="3740150"/>
          <p14:tracePt t="21931" x="4105275" y="3740150"/>
          <p14:tracePt t="21934" x="4117975" y="3727450"/>
          <p14:tracePt t="21936" x="4125913" y="3727450"/>
          <p14:tracePt t="21938" x="4138613" y="3727450"/>
          <p14:tracePt t="21940" x="4148138" y="3727450"/>
          <p14:tracePt t="21941" x="4160838" y="3717925"/>
          <p14:tracePt t="21944" x="4168775" y="3717925"/>
          <p14:tracePt t="21945" x="4181475" y="3705225"/>
          <p14:tracePt t="21947" x="4189413" y="3705225"/>
          <p14:tracePt t="21949" x="4203700" y="3705225"/>
          <p14:tracePt t="21950" x="4211638" y="3697288"/>
          <p14:tracePt t="21951" x="4224338" y="3697288"/>
          <p14:tracePt t="21953" x="4232275" y="3697288"/>
          <p14:tracePt t="21954" x="4244975" y="3684588"/>
          <p14:tracePt t="21956" x="4254500" y="3684588"/>
          <p14:tracePt t="21957" x="4267200" y="3675063"/>
          <p14:tracePt t="21958" x="4275138" y="3675063"/>
          <p14:tracePt t="21960" x="4287838" y="3662363"/>
          <p14:tracePt t="21961" x="4295775" y="3662363"/>
          <p14:tracePt t="21963" x="4318000" y="3654425"/>
          <p14:tracePt t="21966" x="4338638" y="3641725"/>
          <p14:tracePt t="21968" x="4351338" y="3633788"/>
          <p14:tracePt t="21969" x="4360863" y="3633788"/>
          <p14:tracePt t="21971" x="4381500" y="3621088"/>
          <p14:tracePt t="21973" x="4394200" y="3621088"/>
          <p14:tracePt t="21974" x="4402138" y="3611563"/>
          <p14:tracePt t="21975" x="4416425" y="3598863"/>
          <p14:tracePt t="21977" x="4424363" y="3598863"/>
          <p14:tracePt t="21978" x="4437063" y="3598863"/>
          <p14:tracePt t="21979" x="4445000" y="3590925"/>
          <p14:tracePt t="21981" x="4467225" y="3590925"/>
          <p14:tracePt t="21982" x="4467225" y="3578225"/>
          <p14:tracePt t="21983" x="4479925" y="3578225"/>
          <p14:tracePt t="21985" x="4500563" y="3568700"/>
          <p14:tracePt t="21987" x="4508500" y="3556000"/>
          <p14:tracePt t="21989" x="4522788" y="3556000"/>
          <p14:tracePt t="21990" x="4530725" y="3548063"/>
          <p14:tracePt t="21991" x="4543425" y="3548063"/>
          <p14:tracePt t="21993" x="4551363" y="3548063"/>
          <p14:tracePt t="21994" x="4564063" y="3535363"/>
          <p14:tracePt t="21996" x="4573588" y="3535363"/>
          <p14:tracePt t="21999" x="4586288" y="3527425"/>
          <p14:tracePt t="22000" x="4594225" y="3527425"/>
          <p14:tracePt t="22002" x="4606925" y="3527425"/>
          <p14:tracePt t="22004" x="4614863" y="3514725"/>
          <p14:tracePt t="22006" x="4629150" y="3514725"/>
          <p14:tracePt t="22007" x="4637088" y="3505200"/>
          <p14:tracePt t="22009" x="4649788" y="3505200"/>
          <p14:tracePt t="22012" x="4657725" y="3505200"/>
          <p14:tracePt t="22012" x="4657725" y="3492500"/>
          <p14:tracePt t="22013" x="4670425" y="3492500"/>
          <p14:tracePt t="22015" x="4679950" y="3492500"/>
          <p14:tracePt t="22018" x="4692650" y="3492500"/>
          <p14:tracePt t="22020" x="4700588" y="3492500"/>
          <p14:tracePt t="22025" x="4713288" y="3492500"/>
          <p14:tracePt t="22028" x="4721225" y="3492500"/>
          <p14:tracePt t="22032" x="4733925" y="3492500"/>
          <p14:tracePt t="22035" x="4743450" y="3492500"/>
          <p14:tracePt t="22040" x="4764088" y="3492500"/>
          <p14:tracePt t="22042" x="4776788" y="3492500"/>
          <p14:tracePt t="22044" x="4786313" y="3492500"/>
          <p14:tracePt t="22046" x="4799013" y="3492500"/>
          <p14:tracePt t="22048" x="4806950" y="3492500"/>
          <p14:tracePt t="22051" x="4819650" y="3492500"/>
          <p14:tracePt t="22052" x="4827588" y="3502025"/>
          <p14:tracePt t="22055" x="4840288" y="3502025"/>
          <p14:tracePt t="22057" x="4849813" y="3502025"/>
          <p14:tracePt t="22059" x="4862513" y="3514725"/>
          <p14:tracePt t="22062" x="4870450" y="3514725"/>
          <p14:tracePt t="22064" x="4883150" y="3522663"/>
          <p14:tracePt t="22066" x="4892675" y="3522663"/>
          <p14:tracePt t="22068" x="4905375" y="3535363"/>
          <p14:tracePt t="22070" x="4913313" y="3535363"/>
          <p14:tracePt t="22072" x="4926013" y="3543300"/>
          <p14:tracePt t="22075" x="4933950" y="3543300"/>
          <p14:tracePt t="22076" x="4946650" y="3543300"/>
          <p14:tracePt t="22077" x="4946650" y="3556000"/>
          <p14:tracePt t="22079" x="4956175" y="3556000"/>
          <p14:tracePt t="22081" x="4968875" y="3565525"/>
          <p14:tracePt t="22083" x="4976813" y="3565525"/>
          <p14:tracePt t="22085" x="4989513" y="3578225"/>
          <p14:tracePt t="22087" x="4999038" y="3578225"/>
          <p14:tracePt t="22089" x="5011738" y="3586163"/>
          <p14:tracePt t="22091" x="5019675" y="3598863"/>
          <p14:tracePt t="22093" x="5032375" y="3598863"/>
          <p14:tracePt t="22095" x="5040313" y="3608388"/>
          <p14:tracePt t="22097" x="5053013" y="3608388"/>
          <p14:tracePt t="22099" x="5062538" y="3621088"/>
          <p14:tracePt t="22100" x="5075238" y="3621088"/>
          <p14:tracePt t="22102" x="5083175" y="3629025"/>
          <p14:tracePt t="22104" x="5095875" y="3629025"/>
          <p14:tracePt t="22106" x="5105400" y="3641725"/>
          <p14:tracePt t="22108" x="5118100" y="3641725"/>
          <p14:tracePt t="22111" x="5126038" y="3649663"/>
          <p14:tracePt t="22112" x="5138738" y="3649663"/>
          <p14:tracePt t="22113" x="5146675" y="3662363"/>
          <p14:tracePt t="22115" x="5159375" y="3671888"/>
          <p14:tracePt t="22119" x="5168900" y="3671888"/>
          <p14:tracePt t="22124" x="5189538" y="3692525"/>
          <p14:tracePt t="22126" x="5202238" y="3692525"/>
          <p14:tracePt t="22130" x="5211763" y="3714750"/>
          <p14:tracePt t="22133" x="5224463" y="3714750"/>
          <p14:tracePt t="22137" x="5232400" y="3727450"/>
          <p14:tracePt t="22139" x="5232400" y="3735388"/>
          <p14:tracePt t="22143" x="5245100" y="3748088"/>
          <p14:tracePt t="22145" x="5253038" y="3756025"/>
          <p14:tracePt t="22148" x="5265738" y="3756025"/>
          <p14:tracePt t="22149" x="5265738" y="3768725"/>
          <p14:tracePt t="22152" x="5265738" y="3778250"/>
          <p14:tracePt t="22153" x="5275263" y="3778250"/>
          <p14:tracePt t="22156" x="5275263" y="3790950"/>
          <p14:tracePt t="22158" x="5287963" y="3790950"/>
          <p14:tracePt t="22160" x="5287963" y="3798888"/>
          <p14:tracePt t="22162" x="5287963" y="3811588"/>
          <p14:tracePt t="22164" x="5295900" y="3811588"/>
          <p14:tracePt t="22165" x="5295900" y="3821113"/>
          <p14:tracePt t="22170" x="5308600" y="3833813"/>
          <p14:tracePt t="22175" x="5318125" y="3854450"/>
          <p14:tracePt t="22177" x="5318125" y="3862388"/>
          <p14:tracePt t="22179" x="5330825" y="3875088"/>
          <p14:tracePt t="22182" x="5330825" y="3884613"/>
          <p14:tracePt t="22184" x="5338763" y="3897313"/>
          <p14:tracePt t="22186" x="5338763" y="3905250"/>
          <p14:tracePt t="22189" x="5351463" y="3917950"/>
          <p14:tracePt t="22194" x="5351463" y="3940175"/>
          <p14:tracePt t="22196" x="5359400" y="3948113"/>
          <p14:tracePt t="22199" x="5372100" y="3981450"/>
          <p14:tracePt t="22205" x="5381625" y="4003675"/>
          <p14:tracePt t="22208" x="5381625" y="4011613"/>
          <p14:tracePt t="22209" x="5381625" y="4024313"/>
          <p14:tracePt t="22210" x="5394325" y="4033838"/>
          <p14:tracePt t="22212" x="5394325" y="4046538"/>
          <p14:tracePt t="22215" x="5394325" y="4054475"/>
          <p14:tracePt t="22216" x="5394325" y="4067175"/>
          <p14:tracePt t="22218" x="5402263" y="4075113"/>
          <p14:tracePt t="22221" x="5402263" y="4087813"/>
          <p14:tracePt t="22225" x="5402263" y="4097338"/>
          <p14:tracePt t="22229" x="5402263" y="4130675"/>
          <p14:tracePt t="22231" x="5402263" y="4140200"/>
          <p14:tracePt t="22233" x="5402263" y="4152900"/>
          <p14:tracePt t="22234" x="5402263" y="4160838"/>
          <p14:tracePt t="22236" x="5402263" y="4173538"/>
          <p14:tracePt t="22238" x="5402263" y="4181475"/>
          <p14:tracePt t="22240" x="5402263" y="4194175"/>
          <p14:tracePt t="22242" x="5402263" y="4203700"/>
          <p14:tracePt t="22243" x="5402263" y="4216400"/>
          <p14:tracePt t="22245" x="5402263" y="4224338"/>
          <p14:tracePt t="22246" x="5402263" y="4237038"/>
          <p14:tracePt t="22249" x="5402263" y="4246563"/>
          <p14:tracePt t="22250" x="5402263" y="4259263"/>
          <p14:tracePt t="22252" x="5402263" y="4267200"/>
          <p14:tracePt t="22254" x="5394325" y="4279900"/>
          <p14:tracePt t="22255" x="5394325" y="4287838"/>
          <p14:tracePt t="22257" x="5394325" y="4300538"/>
          <p14:tracePt t="22259" x="5394325" y="4310063"/>
          <p14:tracePt t="22260" x="5394325" y="4322763"/>
          <p14:tracePt t="22261" x="5384800" y="4322763"/>
          <p14:tracePt t="22262" x="5384800" y="4330700"/>
          <p14:tracePt t="22264" x="5384800" y="4343400"/>
          <p14:tracePt t="22266" x="5372100" y="4352925"/>
          <p14:tracePt t="22267" x="5372100" y="4365625"/>
          <p14:tracePt t="22269" x="5372100" y="4373563"/>
          <p14:tracePt t="22270" x="5372100" y="4386263"/>
          <p14:tracePt t="22275" x="5364163" y="4406900"/>
          <p14:tracePt t="22276" x="5364163" y="4416425"/>
          <p14:tracePt t="22277" x="5364163" y="4429125"/>
          <p14:tracePt t="22280" x="5364163" y="4437063"/>
          <p14:tracePt t="22281" x="5364163" y="4449763"/>
          <p14:tracePt t="22285" x="5351463" y="4459288"/>
          <p14:tracePt t="22286" x="5351463" y="4471988"/>
          <p14:tracePt t="22287" x="5351463" y="4479925"/>
          <p14:tracePt t="22290" x="5351463" y="4492625"/>
          <p14:tracePt t="22291" x="5351463" y="4500563"/>
          <p14:tracePt t="22293" x="5351463" y="4513263"/>
          <p14:tracePt t="22297" x="5351463" y="4522788"/>
          <p14:tracePt t="22298" x="5351463" y="4535488"/>
          <p14:tracePt t="22302" x="5351463" y="4543425"/>
          <p14:tracePt t="22305" x="5351463" y="4556125"/>
          <p14:tracePt t="22307" x="5351463" y="4565650"/>
          <p14:tracePt t="22311" x="5351463" y="4578350"/>
          <p14:tracePt t="22314" x="5351463" y="4586288"/>
          <p14:tracePt t="22321" x="5359400" y="4606925"/>
          <p14:tracePt t="22322" x="5359400" y="4619625"/>
          <p14:tracePt t="22327" x="5359400" y="4629150"/>
          <p14:tracePt t="22328" x="5372100" y="4629150"/>
          <p14:tracePt t="22329" x="5372100" y="4641850"/>
          <p14:tracePt t="22331" x="5372100" y="4649788"/>
          <p14:tracePt t="22334" x="5381625" y="4662488"/>
          <p14:tracePt t="22337" x="5381625" y="4672013"/>
          <p14:tracePt t="22339" x="5394325" y="4684713"/>
          <p14:tracePt t="22342" x="5402263" y="4692650"/>
          <p14:tracePt t="22344" x="5414963" y="4705350"/>
          <p14:tracePt t="22345" x="5424488" y="4713288"/>
          <p14:tracePt t="22347" x="5437188" y="4725988"/>
          <p14:tracePt t="22348" x="5437188" y="4735513"/>
          <p14:tracePt t="22350" x="5445125" y="4735513"/>
          <p14:tracePt t="22351" x="5457825" y="4748213"/>
          <p14:tracePt t="22352" x="5465763" y="4756150"/>
          <p14:tracePt t="22353" x="5478463" y="4768850"/>
          <p14:tracePt t="22355" x="5487988" y="4778375"/>
          <p14:tracePt t="22356" x="5500688" y="4791075"/>
          <p14:tracePt t="22358" x="5508625" y="4799013"/>
          <p14:tracePt t="22359" x="5521325" y="4811713"/>
          <p14:tracePt t="22361" x="5530850" y="4819650"/>
          <p14:tracePt t="22362" x="5543550" y="4832350"/>
          <p14:tracePt t="22364" x="5551488" y="4841875"/>
          <p14:tracePt t="22365" x="5564188" y="4841875"/>
          <p14:tracePt t="22366" x="5572125" y="4854575"/>
          <p14:tracePt t="22368" x="5584825" y="4862513"/>
          <p14:tracePt t="22369" x="5594350" y="4875213"/>
          <p14:tracePt t="22372" x="5607050" y="4884738"/>
          <p14:tracePt t="22373" x="5614988" y="4897438"/>
          <p14:tracePt t="22375" x="5637213" y="4905375"/>
          <p14:tracePt t="22376" x="5637213" y="4918075"/>
          <p14:tracePt t="22378" x="5649913" y="4926013"/>
          <p14:tracePt t="22379" x="5657850" y="4926013"/>
          <p14:tracePt t="22380" x="5657850" y="4938713"/>
          <p14:tracePt t="22383" x="5670550" y="4948238"/>
          <p14:tracePt t="22384" x="5678488" y="4948238"/>
          <p14:tracePt t="22385" x="5678488" y="4960938"/>
          <p14:tracePt t="22386" x="5691188" y="4960938"/>
          <p14:tracePt t="22387" x="5700713" y="4968875"/>
          <p14:tracePt t="22389" x="5713413" y="4981575"/>
          <p14:tracePt t="22391" x="5713413" y="4991100"/>
          <p14:tracePt t="22392" x="5721350" y="4991100"/>
          <p14:tracePt t="22394" x="5721350" y="5003800"/>
          <p14:tracePt t="22395" x="5734050" y="5003800"/>
          <p14:tracePt t="22396" x="5734050" y="5011738"/>
          <p14:tracePt t="22397" x="5743575" y="5011738"/>
          <p14:tracePt t="22398" x="5743575" y="5024438"/>
          <p14:tracePt t="22399" x="5756275" y="5024438"/>
          <p14:tracePt t="22401" x="5764213" y="5032375"/>
          <p14:tracePt t="22405" x="5776913" y="5045075"/>
          <p14:tracePt t="22407" x="5784850" y="5054600"/>
          <p14:tracePt t="22409" x="5797550" y="5067300"/>
          <p14:tracePt t="22412" x="5807075" y="5067300"/>
          <p14:tracePt t="22413" x="5807075" y="5075238"/>
          <p14:tracePt t="22414" x="5819775" y="5075238"/>
          <p14:tracePt t="22416" x="5827713" y="5087938"/>
          <p14:tracePt t="22420" x="5840413" y="5097463"/>
          <p14:tracePt t="22424" x="5849938" y="5110163"/>
          <p14:tracePt t="22429" x="5870575" y="5130800"/>
          <p14:tracePt t="22431" x="5883275" y="5138738"/>
          <p14:tracePt t="22434" x="5891213" y="5138738"/>
          <p14:tracePt t="22435" x="5891213" y="5151438"/>
          <p14:tracePt t="22441" x="5913438" y="5160963"/>
          <p14:tracePt t="22447" x="5934075" y="5181600"/>
          <p14:tracePt t="22450" x="5946775" y="5194300"/>
          <p14:tracePt t="22450" x="5956300" y="5203825"/>
          <p14:tracePt t="22454" x="5969000" y="5216525"/>
          <p14:tracePt t="22456" x="5976938" y="5224463"/>
          <p14:tracePt t="22460" x="5989638" y="5237163"/>
          <p14:tracePt t="22462" x="5997575" y="5237163"/>
          <p14:tracePt t="22463" x="5997575" y="5245100"/>
          <p14:tracePt t="22465" x="6010275" y="5257800"/>
          <p14:tracePt t="22469" x="6019800" y="5257800"/>
          <p14:tracePt t="22476" x="6040438" y="5280025"/>
          <p14:tracePt t="22478" x="6053138" y="5287963"/>
          <p14:tracePt t="22480" x="6062663" y="5300663"/>
          <p14:tracePt t="22484" x="6075363" y="5300663"/>
          <p14:tracePt t="22487" x="6075363" y="5310188"/>
          <p14:tracePt t="22491" x="6096000" y="5322888"/>
          <p14:tracePt t="22494" x="6103938" y="5330825"/>
          <p14:tracePt t="22496" x="6116638" y="5343525"/>
          <p14:tracePt t="22500" x="6126163" y="5343525"/>
          <p14:tracePt t="22502" x="6138863" y="5351463"/>
          <p14:tracePt t="22504" x="6146800" y="5364163"/>
          <p14:tracePt t="22506" x="6159500" y="5364163"/>
          <p14:tracePt t="22508" x="6159500" y="5373688"/>
          <p14:tracePt t="22510" x="6169025" y="5386388"/>
          <p14:tracePt t="22512" x="6181725" y="5386388"/>
          <p14:tracePt t="22515" x="6189663" y="5394325"/>
          <p14:tracePt t="22518" x="6202363" y="5407025"/>
          <p14:tracePt t="22520" x="6210300" y="5407025"/>
          <p14:tracePt t="22522" x="6223000" y="5416550"/>
          <p14:tracePt t="22526" x="6223000" y="5429250"/>
          <p14:tracePt t="22527" x="6232525" y="5429250"/>
          <p14:tracePt t="22528" x="6245225" y="5437188"/>
          <p14:tracePt t="22533" x="6253163" y="5449888"/>
          <p14:tracePt t="22537" x="6265863" y="5457825"/>
          <p14:tracePt t="22542" x="6275388" y="5470525"/>
          <p14:tracePt t="22545" x="6288088" y="5470525"/>
          <p14:tracePt t="22548" x="6288088" y="5480050"/>
          <p14:tracePt t="22550" x="6296025" y="5480050"/>
          <p14:tracePt t="22552" x="6296025" y="5492750"/>
          <p14:tracePt t="22554" x="6308725" y="5492750"/>
          <p14:tracePt t="22559" x="6308725" y="5500688"/>
          <p14:tracePt t="22560" x="6316663" y="5500688"/>
          <p14:tracePt t="22563" x="6329363" y="5513388"/>
          <p14:tracePt t="22568" x="6338888" y="5513388"/>
          <p14:tracePt t="22570" x="6338888" y="5522913"/>
          <p14:tracePt t="22572" x="6351588" y="5522913"/>
          <p14:tracePt t="22575" x="6351588" y="5535613"/>
          <p14:tracePt t="22576" x="6359525" y="5535613"/>
          <p14:tracePt t="22579" x="6372225" y="5535613"/>
          <p14:tracePt t="22582" x="6372225" y="5543550"/>
          <p14:tracePt t="22583" x="6381750" y="5543550"/>
          <p14:tracePt t="22584" x="6381750" y="5556250"/>
          <p14:tracePt t="22586" x="6394450" y="5556250"/>
          <p14:tracePt t="22589" x="6394450" y="5564188"/>
          <p14:tracePt t="22590" x="6402388" y="5564188"/>
          <p14:tracePt t="22593" x="6415088" y="5576888"/>
          <p14:tracePt t="22596" x="6423025" y="5576888"/>
          <p14:tracePt t="22599" x="6435725" y="5586413"/>
          <p14:tracePt t="22603" x="6445250" y="5586413"/>
          <p14:tracePt t="22604" x="6445250" y="5599113"/>
          <p14:tracePt t="22605" x="6457950" y="5599113"/>
          <p14:tracePt t="22609" x="6465888" y="5607050"/>
          <p14:tracePt t="22611" x="6478588" y="5619750"/>
          <p14:tracePt t="22614" x="6488113" y="5619750"/>
          <p14:tracePt t="22615" x="6500813" y="5629275"/>
          <p14:tracePt t="22623" x="6521450" y="5641975"/>
          <p14:tracePt t="22625" x="6529388" y="5649913"/>
          <p14:tracePt t="22626" x="6542088" y="5649913"/>
          <p14:tracePt t="22627" x="6542088" y="5662613"/>
          <p14:tracePt t="22629" x="6551613" y="5662613"/>
          <p14:tracePt t="22631" x="6551613" y="5670550"/>
          <p14:tracePt t="22632" x="6564313" y="5670550"/>
          <p14:tracePt t="22636" x="6572250" y="5683250"/>
          <p14:tracePt t="22639" x="6584950" y="5683250"/>
          <p14:tracePt t="22640" x="6584950" y="5692775"/>
          <p14:tracePt t="22643" x="6594475" y="5692775"/>
          <p14:tracePt t="22645" x="6594475" y="5705475"/>
          <p14:tracePt t="22647" x="6607175" y="5705475"/>
          <p14:tracePt t="22652" x="6615113" y="5713413"/>
          <p14:tracePt t="22657" x="6627813" y="5726113"/>
          <p14:tracePt t="22662" x="6635750" y="5735638"/>
          <p14:tracePt t="22667" x="6635750" y="5748338"/>
          <p14:tracePt t="22669" x="6648450" y="5748338"/>
          <p14:tracePt t="22672" x="6648450" y="5756275"/>
          <p14:tracePt t="22673" x="6657975" y="5756275"/>
          <p14:tracePt t="22676" x="6657975" y="5768975"/>
          <p14:tracePt t="22681" x="6670675" y="5776913"/>
          <p14:tracePt t="22686" x="6678613" y="5776913"/>
          <p14:tracePt t="22687" x="6678613" y="5789613"/>
          <p14:tracePt t="22691" x="6678613" y="5799138"/>
          <p14:tracePt t="22694" x="6691313" y="5799138"/>
          <p14:tracePt t="22698" x="6700838" y="5811838"/>
          <p14:tracePt t="22702" x="6700838" y="5819775"/>
          <p14:tracePt t="22707" x="6713538" y="5832475"/>
          <p14:tracePt t="22711" x="6721475" y="5832475"/>
          <p14:tracePt t="22714" x="6721475" y="5842000"/>
          <p14:tracePt t="22720" x="6734175" y="5854700"/>
          <p14:tracePt t="22726" x="6742113" y="5854700"/>
          <p14:tracePt t="22730" x="6742113" y="5862638"/>
          <p14:tracePt t="22748" x="6742113" y="5875338"/>
          <p14:tracePt t="22817" x="6754813" y="5875338"/>
          <p14:tracePt t="22822" x="6764338" y="5867400"/>
          <p14:tracePt t="22826" x="6777038" y="5845175"/>
          <p14:tracePt t="22829" x="6784975" y="5832475"/>
          <p14:tracePt t="22832" x="6807200" y="5811838"/>
          <p14:tracePt t="22834" x="6819900" y="5802313"/>
          <p14:tracePt t="22837" x="6840538" y="5781675"/>
          <p14:tracePt t="22838" x="6840538" y="5768975"/>
          <p14:tracePt t="22839" x="6848475" y="5761038"/>
          <p14:tracePt t="22842" x="6861175" y="5748338"/>
          <p14:tracePt t="22843" x="6870700" y="5738813"/>
          <p14:tracePt t="22844" x="6870700" y="5726113"/>
          <p14:tracePt t="22845" x="6870700" y="5718175"/>
          <p14:tracePt t="22846" x="6883400" y="5705475"/>
          <p14:tracePt t="22848" x="6883400" y="5695950"/>
          <p14:tracePt t="22849" x="6891338" y="5683250"/>
          <p14:tracePt t="22851" x="6891338" y="5675313"/>
          <p14:tracePt t="22852" x="6891338" y="5662613"/>
          <p14:tracePt t="22853" x="6891338" y="5654675"/>
          <p14:tracePt t="22854" x="6891338" y="5641975"/>
          <p14:tracePt t="22855" x="6891338" y="5632450"/>
          <p14:tracePt t="22857" x="6891338" y="5611813"/>
          <p14:tracePt t="22859" x="6891338" y="5589588"/>
          <p14:tracePt t="22861" x="6891338" y="5568950"/>
          <p14:tracePt t="22863" x="6891338" y="5548313"/>
          <p14:tracePt t="22864" x="6891338" y="5535613"/>
          <p14:tracePt t="22865" x="6883400" y="5526088"/>
          <p14:tracePt t="22866" x="6883400" y="5505450"/>
          <p14:tracePt t="22868" x="6873875" y="5483225"/>
          <p14:tracePt t="22870" x="6861175" y="5462588"/>
          <p14:tracePt t="22871" x="6861175" y="5441950"/>
          <p14:tracePt t="22873" x="6853238" y="5419725"/>
          <p14:tracePt t="22875" x="6840538" y="5407025"/>
          <p14:tracePt t="22876" x="6832600" y="5376863"/>
          <p14:tracePt t="22877" x="6819900" y="5364163"/>
          <p14:tracePt t="22879" x="6810375" y="5335588"/>
          <p14:tracePt t="22881" x="6797675" y="5313363"/>
          <p14:tracePt t="22882" x="6797675" y="5300663"/>
          <p14:tracePt t="22883" x="6789738" y="5280025"/>
          <p14:tracePt t="22884" x="6777038" y="5270500"/>
          <p14:tracePt t="22885" x="6777038" y="5257800"/>
          <p14:tracePt t="22886" x="6767513" y="5249863"/>
          <p14:tracePt t="22887" x="6767513" y="5229225"/>
          <p14:tracePt t="22888" x="6754813" y="5216525"/>
          <p14:tracePt t="22890" x="6746875" y="5194300"/>
          <p14:tracePt t="22891" x="6734175" y="5186363"/>
          <p14:tracePt t="22892" x="6734175" y="5164138"/>
          <p14:tracePt t="22910" x="6648450" y="4994275"/>
          <p14:tracePt t="22911" x="6648450" y="4981575"/>
          <p14:tracePt t="22912" x="6640513" y="4960938"/>
          <p14:tracePt t="22914" x="6640513" y="4951413"/>
          <p14:tracePt t="22915" x="6627813" y="4938713"/>
          <p14:tracePt t="22917" x="6627813" y="4930775"/>
          <p14:tracePt t="22918" x="6627813" y="4918075"/>
          <p14:tracePt t="22919" x="6619875" y="4910138"/>
          <p14:tracePt t="22921" x="6619875" y="4897438"/>
          <p14:tracePt t="22923" x="6619875" y="4887913"/>
          <p14:tracePt t="22924" x="6607175" y="4875213"/>
          <p14:tracePt t="22926" x="6607175" y="4867275"/>
          <p14:tracePt t="22928" x="6607175" y="4854575"/>
          <p14:tracePt t="22929" x="6597650" y="4845050"/>
          <p14:tracePt t="22931" x="6597650" y="4832350"/>
          <p14:tracePt t="22932" x="6597650" y="4824413"/>
          <p14:tracePt t="22934" x="6584950" y="4811713"/>
          <p14:tracePt t="22935" x="6584950" y="4803775"/>
          <p14:tracePt t="22937" x="6584950" y="4791075"/>
          <p14:tracePt t="22938" x="6584950" y="4781550"/>
          <p14:tracePt t="22940" x="6577013" y="4768850"/>
          <p14:tracePt t="22942" x="6577013" y="4760913"/>
          <p14:tracePt t="22943" x="6564313" y="4748213"/>
          <p14:tracePt t="22944" x="6564313" y="4738688"/>
          <p14:tracePt t="22945" x="6564313" y="4725988"/>
          <p14:tracePt t="22946" x="6554788" y="4718050"/>
          <p14:tracePt t="22948" x="6554788" y="4705350"/>
          <p14:tracePt t="22949" x="6542088" y="4697413"/>
          <p14:tracePt t="22950" x="6542088" y="4684713"/>
          <p14:tracePt t="22952" x="6534150" y="4662488"/>
          <p14:tracePt t="22954" x="6521450" y="4641850"/>
          <p14:tracePt t="22956" x="6521450" y="4619625"/>
          <p14:tracePt t="22957" x="6513513" y="4619625"/>
          <p14:tracePt t="22958" x="6500813" y="4598988"/>
          <p14:tracePt t="22960" x="6491288" y="4578350"/>
          <p14:tracePt t="22961" x="6491288" y="4568825"/>
          <p14:tracePt t="22962" x="6478588" y="4548188"/>
          <p14:tracePt t="22964" x="6470650" y="4525963"/>
          <p14:tracePt t="22965" x="6457950" y="4513263"/>
          <p14:tracePt t="22966" x="6448425" y="4492625"/>
          <p14:tracePt t="22968" x="6435725" y="4471988"/>
          <p14:tracePt t="22969" x="6427788" y="4449763"/>
          <p14:tracePt t="22970" x="6427788" y="4441825"/>
          <p14:tracePt t="22971" x="6415088" y="4419600"/>
          <p14:tracePt t="22972" x="6407150" y="4406900"/>
          <p14:tracePt t="22973" x="6394450" y="4386263"/>
          <p14:tracePt t="22974" x="6384925" y="4378325"/>
          <p14:tracePt t="22975" x="6372225" y="4356100"/>
          <p14:tracePt t="22976" x="6364288" y="4343400"/>
          <p14:tracePt t="22977" x="6351588" y="4322763"/>
          <p14:tracePt t="22979" x="6342063" y="4292600"/>
          <p14:tracePt t="22980" x="6329363" y="4279900"/>
          <p14:tracePt t="22981" x="6321425" y="4259263"/>
          <p14:tracePt t="22982" x="6308725" y="4249738"/>
          <p14:tracePt t="22983" x="6300788" y="4229100"/>
          <p14:tracePt t="22984" x="6288088" y="4216400"/>
          <p14:tracePt t="22985" x="6278563" y="4194175"/>
          <p14:tracePt t="22986" x="6265863" y="4186238"/>
          <p14:tracePt t="22987" x="6257925" y="4165600"/>
          <p14:tracePt t="22988" x="6245225" y="4143375"/>
          <p14:tracePt t="22989" x="6235700" y="4130675"/>
          <p14:tracePt t="22990" x="6223000" y="4110038"/>
          <p14:tracePt t="22992" x="6202363" y="4079875"/>
          <p14:tracePt t="22994" x="6181725" y="4046538"/>
          <p14:tracePt t="22995" x="6172200" y="4037013"/>
          <p14:tracePt t="22996" x="6159500" y="4016375"/>
          <p14:tracePt t="22997" x="6151563" y="3994150"/>
          <p14:tracePt t="22998" x="6138863" y="3981450"/>
          <p14:tracePt t="22999" x="6129338" y="3960813"/>
          <p14:tracePt t="23000" x="6116638" y="3952875"/>
          <p14:tracePt t="23001" x="6108700" y="3930650"/>
          <p14:tracePt t="23002" x="6096000" y="3910013"/>
          <p14:tracePt t="23003" x="6088063" y="3897313"/>
          <p14:tracePt t="23004" x="6075363" y="3875088"/>
          <p14:tracePt t="23005" x="6053138" y="3854450"/>
          <p14:tracePt t="23006" x="6045200" y="3846513"/>
          <p14:tracePt t="23007" x="6032500" y="3824288"/>
          <p14:tracePt t="23009" x="6010275" y="3790950"/>
          <p14:tracePt t="23010" x="6002338" y="3781425"/>
          <p14:tracePt t="23012" x="5989638" y="3760788"/>
          <p14:tracePt t="23014" x="5969000" y="3727450"/>
          <p14:tracePt t="23015" x="5946775" y="3697288"/>
          <p14:tracePt t="23016" x="5938838" y="3675063"/>
          <p14:tracePt t="23018" x="5916613" y="3641725"/>
          <p14:tracePt t="23019" x="5903913" y="3633788"/>
          <p14:tracePt t="23020" x="5895975" y="3611563"/>
          <p14:tracePt t="23022" x="5883275" y="3590925"/>
          <p14:tracePt t="23023" x="5862638" y="3568700"/>
          <p14:tracePt t="23024" x="5853113" y="3556000"/>
          <p14:tracePt t="23025" x="5853113" y="3535363"/>
          <p14:tracePt t="23026" x="5840413" y="3527425"/>
          <p14:tracePt t="23027" x="5832475" y="3505200"/>
          <p14:tracePt t="23028" x="5819775" y="3492500"/>
          <p14:tracePt t="23029" x="5810250" y="3484563"/>
          <p14:tracePt t="23030" x="5797550" y="3471863"/>
          <p14:tracePt t="23031" x="5789613" y="3449638"/>
          <p14:tracePt t="23033" x="5768975" y="3429000"/>
          <p14:tracePt t="23034" x="5768975" y="3421063"/>
          <p14:tracePt t="23035" x="5756275" y="3408363"/>
          <p14:tracePt t="23036" x="5746750" y="3386138"/>
          <p14:tracePt t="23037" x="5734050" y="3378200"/>
          <p14:tracePt t="23038" x="5726113" y="3365500"/>
          <p14:tracePt t="23039" x="5713413" y="3343275"/>
          <p14:tracePt t="23040" x="5703888" y="3335338"/>
          <p14:tracePt t="23041" x="5691188" y="3322638"/>
          <p14:tracePt t="23043" x="5670550" y="3302000"/>
          <p14:tracePt t="23044" x="5662613" y="3292475"/>
          <p14:tracePt t="23045" x="5649913" y="3279775"/>
          <p14:tracePt t="23046" x="5649913" y="3271838"/>
          <p14:tracePt t="23047" x="5640388" y="3259138"/>
          <p14:tracePt t="23048" x="5627688" y="3249613"/>
          <p14:tracePt t="23049" x="5619750" y="3228975"/>
          <p14:tracePt t="23050" x="5607050" y="3216275"/>
          <p14:tracePt t="23051" x="5597525" y="3208338"/>
          <p14:tracePt t="23053" x="5576888" y="3186113"/>
          <p14:tracePt t="23055" x="5564188" y="3165475"/>
          <p14:tracePt t="23056" x="5556250" y="3152775"/>
          <p14:tracePt t="23057" x="5543550" y="3143250"/>
          <p14:tracePt t="23058" x="5534025" y="3130550"/>
          <p14:tracePt t="23059" x="5521325" y="3122613"/>
          <p14:tracePt t="23061" x="5513388" y="3101975"/>
          <p14:tracePt t="23062" x="5491163" y="3089275"/>
          <p14:tracePt t="23064" x="5478463" y="3067050"/>
          <p14:tracePt t="23066" x="5470525" y="3059113"/>
          <p14:tracePt t="23067" x="5457825" y="3046413"/>
          <p14:tracePt t="23068" x="5449888" y="3036888"/>
          <p14:tracePt t="23069" x="5437188" y="3024188"/>
          <p14:tracePt t="23070" x="5437188" y="3016250"/>
          <p14:tracePt t="23071" x="5427663" y="3003550"/>
          <p14:tracePt t="23072" x="5414963" y="2995613"/>
          <p14:tracePt t="23074" x="5407025" y="2973388"/>
          <p14:tracePt t="23075" x="5394325" y="2960688"/>
          <p14:tracePt t="23077" x="5384800" y="2952750"/>
          <p14:tracePt t="23079" x="5372100" y="2930525"/>
          <p14:tracePt t="23080" x="5364163" y="2917825"/>
          <p14:tracePt t="23081" x="5364163" y="2909888"/>
          <p14:tracePt t="23082" x="5351463" y="2897188"/>
          <p14:tracePt t="23084" x="5343525" y="2889250"/>
          <p14:tracePt t="23085" x="5343525" y="2876550"/>
          <p14:tracePt t="23086" x="5330825" y="2867025"/>
          <p14:tracePt t="23087" x="5330825" y="2854325"/>
          <p14:tracePt t="23088" x="5330825" y="2846388"/>
          <p14:tracePt t="23089" x="5321300" y="2833688"/>
          <p14:tracePt t="23091" x="5308600" y="2824163"/>
          <p14:tracePt t="23092" x="5308600" y="2811463"/>
          <p14:tracePt t="23093" x="5308600" y="2803525"/>
          <p14:tracePt t="23095" x="5300663" y="2790825"/>
          <p14:tracePt t="23096" x="5300663" y="2782888"/>
          <p14:tracePt t="23097" x="5300663" y="2770188"/>
          <p14:tracePt t="23099" x="5287963" y="2760663"/>
          <p14:tracePt t="23100" x="5287963" y="2747963"/>
          <p14:tracePt t="23102" x="5287963" y="2740025"/>
          <p14:tracePt t="23103" x="5287963" y="2727325"/>
          <p14:tracePt t="23105" x="5278438" y="2717800"/>
          <p14:tracePt t="23106" x="5278438" y="2705100"/>
          <p14:tracePt t="23109" x="5278438" y="2684463"/>
          <p14:tracePt t="23111" x="5278438" y="2676525"/>
          <p14:tracePt t="23113" x="5265738" y="2663825"/>
          <p14:tracePt t="23114" x="5265738" y="2654300"/>
          <p14:tracePt t="23116" x="5265738" y="2641600"/>
          <p14:tracePt t="23118" x="5265738" y="2633663"/>
          <p14:tracePt t="23119" x="5265738" y="2620963"/>
          <p14:tracePt t="23121" x="5265738" y="2611438"/>
          <p14:tracePt t="23123" x="5265738" y="2598738"/>
          <p14:tracePt t="23125" x="5257800" y="2590800"/>
          <p14:tracePt t="23129" x="5257800" y="2578100"/>
          <p14:tracePt t="23131" x="5257800" y="2570163"/>
          <p14:tracePt t="23133" x="5257800" y="2557463"/>
          <p14:tracePt t="23137" x="5257800" y="2547938"/>
          <p14:tracePt t="23140" x="5257800" y="2535238"/>
          <p14:tracePt t="23145" x="5257800" y="2527300"/>
          <p14:tracePt t="23146" x="5245100" y="2527300"/>
          <p14:tracePt t="23150" x="5245100" y="2514600"/>
          <p14:tracePt t="23156" x="5245100" y="2505075"/>
          <p14:tracePt t="23163" x="5245100" y="2492375"/>
          <p14:tracePt t="23172" x="5245100" y="2484438"/>
          <p14:tracePt t="23186" x="5245100" y="2471738"/>
          <p14:tracePt t="23245" x="5245100" y="2463800"/>
          <p14:tracePt t="23253" x="5245100" y="2451100"/>
          <p14:tracePt t="23259" x="5245100" y="2441575"/>
          <p14:tracePt t="23265" x="5245100" y="2428875"/>
          <p14:tracePt t="23271" x="5245100" y="2420938"/>
          <p14:tracePt t="23278" x="5245100" y="2408238"/>
          <p14:tracePt t="23284" x="5245100" y="2398713"/>
          <p14:tracePt t="23295" x="5245100" y="2386013"/>
          <p14:tracePt t="23377" x="5245100" y="2378075"/>
          <p14:tracePt t="23384" x="5245100" y="2365375"/>
          <p14:tracePt t="23386" x="5245100" y="2357438"/>
          <p14:tracePt t="23389" x="5245100" y="2344738"/>
          <p14:tracePt t="23392" x="5245100" y="2335213"/>
          <p14:tracePt t="23395" x="5245100" y="2322513"/>
          <p14:tracePt t="23399" x="5253038" y="2301875"/>
          <p14:tracePt t="23401" x="5253038" y="2292350"/>
          <p14:tracePt t="23405" x="5253038" y="2279650"/>
          <p14:tracePt t="23407" x="5265738" y="2271713"/>
          <p14:tracePt t="23412" x="5265738" y="2259013"/>
          <p14:tracePt t="23416" x="5275263" y="2251075"/>
          <p14:tracePt t="23420" x="5275263" y="2238375"/>
          <p14:tracePt t="23425" x="5275263" y="2228850"/>
          <p14:tracePt t="23431" x="5275263" y="2216150"/>
          <p14:tracePt t="23432" x="5287963" y="2216150"/>
          <p14:tracePt t="23438" x="5287963" y="2208213"/>
          <p14:tracePt t="23449" x="5287963" y="2195513"/>
          <p14:tracePt t="23460" x="5287963" y="2185988"/>
          <p14:tracePt t="23479" x="5287963" y="2173288"/>
          <p14:tracePt t="23492" x="5295900" y="2173288"/>
          <p14:tracePt t="23642" x="5308600" y="2173288"/>
          <p14:tracePt t="23646" x="5318125" y="2173288"/>
          <p14:tracePt t="23647" x="5318125" y="2182813"/>
          <p14:tracePt t="23650" x="5330825" y="2182813"/>
          <p14:tracePt t="23651" x="5330825" y="2195513"/>
          <p14:tracePt t="23653" x="5338763" y="2195513"/>
          <p14:tracePt t="23655" x="5351463" y="2203450"/>
          <p14:tracePt t="23658" x="5359400" y="2203450"/>
          <p14:tracePt t="23660" x="5372100" y="2216150"/>
          <p14:tracePt t="23662" x="5381625" y="2216150"/>
          <p14:tracePt t="23664" x="5394325" y="2225675"/>
          <p14:tracePt t="23667" x="5402263" y="2225675"/>
          <p14:tracePt t="23668" x="5402263" y="2238375"/>
          <p14:tracePt t="23669" x="5414963" y="2238375"/>
          <p14:tracePt t="23671" x="5424488" y="2238375"/>
          <p14:tracePt t="23673" x="5437188" y="2246313"/>
          <p14:tracePt t="23676" x="5445125" y="2246313"/>
          <p14:tracePt t="23678" x="5457825" y="2259013"/>
          <p14:tracePt t="23679" x="5465763" y="2259013"/>
          <p14:tracePt t="23682" x="5478463" y="2259013"/>
          <p14:tracePt t="23683" x="5487988" y="2266950"/>
          <p14:tracePt t="23687" x="5508625" y="2266950"/>
          <p14:tracePt t="23690" x="5521325" y="2279650"/>
          <p14:tracePt t="23691" x="5530850" y="2279650"/>
          <p14:tracePt t="23694" x="5543550" y="2279650"/>
          <p14:tracePt t="23696" x="5551488" y="2289175"/>
          <p14:tracePt t="23698" x="5564188" y="2289175"/>
          <p14:tracePt t="23700" x="5572125" y="2289175"/>
          <p14:tracePt t="23703" x="5584825" y="2289175"/>
          <p14:tracePt t="23703" x="5594350" y="2301875"/>
          <p14:tracePt t="23705" x="5607050" y="2301875"/>
          <p14:tracePt t="23707" x="5614988" y="2301875"/>
          <p14:tracePt t="23709" x="5627688" y="2309813"/>
          <p14:tracePt t="23711" x="5637213" y="2309813"/>
          <p14:tracePt t="23713" x="5649913" y="2309813"/>
          <p14:tracePt t="23714" x="5657850" y="2309813"/>
          <p14:tracePt t="23717" x="5670550" y="2322513"/>
          <p14:tracePt t="23718" x="5678488" y="2322513"/>
          <p14:tracePt t="23721" x="5691188" y="2322513"/>
          <p14:tracePt t="23722" x="5700713" y="2322513"/>
          <p14:tracePt t="23725" x="5713413" y="2322513"/>
          <p14:tracePt t="23727" x="5721350" y="2322513"/>
          <p14:tracePt t="23730" x="5734050" y="2332038"/>
          <p14:tracePt t="23733" x="5743575" y="2332038"/>
          <p14:tracePt t="23737" x="5756275" y="2332038"/>
          <p14:tracePt t="23740" x="5764213" y="2332038"/>
          <p14:tracePt t="23742" x="5764213" y="2344738"/>
          <p14:tracePt t="23748" x="5776913" y="2344738"/>
          <p14:tracePt t="23760" x="5784850" y="2344738"/>
          <p14:tracePt t="23783" x="5797550" y="2344738"/>
          <p14:tracePt t="23786" x="5797550" y="2352675"/>
          <p14:tracePt t="23790" x="5807075" y="2352675"/>
          <p14:tracePt t="23798" x="5819775" y="2352675"/>
          <p14:tracePt t="23802" x="5827713" y="2352675"/>
          <p14:tracePt t="23805" x="5827713" y="2365375"/>
          <p14:tracePt t="23807" x="5840413" y="2365375"/>
          <p14:tracePt t="23810" x="5849938" y="2365375"/>
          <p14:tracePt t="23814" x="5849938" y="2373313"/>
          <p14:tracePt t="23815" x="5862638" y="2373313"/>
          <p14:tracePt t="23818" x="5870575" y="2373313"/>
          <p14:tracePt t="23823" x="5883275" y="2386013"/>
          <p14:tracePt t="23826" x="5891213" y="2386013"/>
          <p14:tracePt t="23831" x="5903913" y="2386013"/>
          <p14:tracePt t="23832" x="5903913" y="2395538"/>
          <p14:tracePt t="23835" x="5913438" y="2395538"/>
          <p14:tracePt t="23843" x="5926138" y="2395538"/>
          <p14:tracePt t="23847" x="5934075" y="2408238"/>
          <p14:tracePt t="23854" x="5946775" y="2408238"/>
          <p14:tracePt t="23858" x="5946775" y="2416175"/>
          <p14:tracePt t="23861" x="5956300" y="2416175"/>
          <p14:tracePt t="23869" x="5969000" y="2428875"/>
          <p14:tracePt t="23878" x="5976938" y="2428875"/>
          <p14:tracePt t="23880" x="5989638" y="2438400"/>
          <p14:tracePt t="23882" x="5997575" y="2438400"/>
          <p14:tracePt t="23885" x="6010275" y="2438400"/>
          <p14:tracePt t="23888" x="6019800" y="2451100"/>
          <p14:tracePt t="23891" x="6032500" y="2451100"/>
          <p14:tracePt t="23893" x="6040438" y="2451100"/>
          <p14:tracePt t="23895" x="6053138" y="2459038"/>
          <p14:tracePt t="23898" x="6062663" y="2459038"/>
          <p14:tracePt t="23900" x="6075363" y="2459038"/>
          <p14:tracePt t="23903" x="6083300" y="2471738"/>
          <p14:tracePt t="23909" x="6096000" y="2471738"/>
          <p14:tracePt t="23909" x="6103938" y="2479675"/>
          <p14:tracePt t="23911" x="6116638" y="2479675"/>
          <p14:tracePt t="23915" x="6126163" y="2479675"/>
          <p14:tracePt t="23919" x="6138863" y="2492375"/>
          <p14:tracePt t="23924" x="6146800" y="2492375"/>
          <p14:tracePt t="23927" x="6159500" y="2501900"/>
          <p14:tracePt t="23933" x="6169025" y="2501900"/>
          <p14:tracePt t="23937" x="6169025" y="2514600"/>
          <p14:tracePt t="23943" x="6181725" y="2514600"/>
          <p14:tracePt t="23947" x="6181725" y="2522538"/>
          <p14:tracePt t="23956" x="6181725" y="2535238"/>
          <p14:tracePt t="23957" x="6189663" y="2535238"/>
          <p14:tracePt t="23961" x="6189663" y="2544763"/>
          <p14:tracePt t="23968" x="6202363" y="2557463"/>
          <p14:tracePt t="23972" x="6202363" y="2565400"/>
          <p14:tracePt t="23977" x="6202363" y="2578100"/>
          <p14:tracePt t="23982" x="6210300" y="2586038"/>
          <p14:tracePt t="23986" x="6210300" y="2598738"/>
          <p14:tracePt t="23989" x="6210300" y="2608263"/>
          <p14:tracePt t="23994" x="6223000" y="2620963"/>
          <p14:tracePt t="23998" x="6223000" y="2628900"/>
          <p14:tracePt t="24001" x="6223000" y="2641600"/>
          <p14:tracePt t="24003" x="6232525" y="2651125"/>
          <p14:tracePt t="24006" x="6232525" y="2663825"/>
          <p14:tracePt t="24009" x="6245225" y="2671763"/>
          <p14:tracePt t="24012" x="6245225" y="2684463"/>
          <p14:tracePt t="24015" x="6253163" y="2692400"/>
          <p14:tracePt t="24017" x="6253163" y="2705100"/>
          <p14:tracePt t="24019" x="6265863" y="2714625"/>
          <p14:tracePt t="24021" x="6265863" y="2727325"/>
          <p14:tracePt t="24024" x="6265863" y="2735263"/>
          <p14:tracePt t="24025" x="6275388" y="2735263"/>
          <p14:tracePt t="24026" x="6275388" y="2747963"/>
          <p14:tracePt t="24028" x="6288088" y="2757488"/>
          <p14:tracePt t="24030" x="6288088" y="2770188"/>
          <p14:tracePt t="24033" x="6288088" y="2778125"/>
          <p14:tracePt t="24034" x="6296025" y="2790825"/>
          <p14:tracePt t="24037" x="6296025" y="2798763"/>
          <p14:tracePt t="24038" x="6308725" y="2811463"/>
          <p14:tracePt t="24040" x="6308725" y="2820988"/>
          <p14:tracePt t="24042" x="6316663" y="2833688"/>
          <p14:tracePt t="24044" x="6316663" y="2841625"/>
          <p14:tracePt t="24045" x="6316663" y="2854325"/>
          <p14:tracePt t="24047" x="6329363" y="2863850"/>
          <p14:tracePt t="24049" x="6329363" y="2876550"/>
          <p14:tracePt t="24051" x="6338888" y="2897188"/>
          <p14:tracePt t="24054" x="6338888" y="2905125"/>
          <p14:tracePt t="24055" x="6338888" y="2917825"/>
          <p14:tracePt t="24057" x="6351588" y="2927350"/>
          <p14:tracePt t="24059" x="6351588" y="2940050"/>
          <p14:tracePt t="24061" x="6351588" y="2960688"/>
          <p14:tracePt t="24064" x="6359525" y="2970213"/>
          <p14:tracePt t="24065" x="6359525" y="2982913"/>
          <p14:tracePt t="24067" x="6359525" y="2990850"/>
          <p14:tracePt t="24071" x="6372225" y="3003550"/>
          <p14:tracePt t="24073" x="6372225" y="3024188"/>
          <p14:tracePt t="24077" x="6372225" y="3046413"/>
          <p14:tracePt t="24078" x="6372225" y="3054350"/>
          <p14:tracePt t="24080" x="6372225" y="3067050"/>
          <p14:tracePt t="24083" x="6372225" y="3076575"/>
          <p14:tracePt t="24085" x="6372225" y="3089275"/>
          <p14:tracePt t="24088" x="6372225" y="3097213"/>
          <p14:tracePt t="24089" x="6381750" y="3109913"/>
          <p14:tracePt t="24093" x="6381750" y="3117850"/>
          <p14:tracePt t="24096" x="6381750" y="3130550"/>
          <p14:tracePt t="24098" x="6381750" y="3140075"/>
          <p14:tracePt t="24102" x="6381750" y="3152775"/>
          <p14:tracePt t="24104" x="6381750" y="3160713"/>
          <p14:tracePt t="24107" x="6381750" y="3173413"/>
          <p14:tracePt t="24111" x="6381750" y="3182938"/>
          <p14:tracePt t="24113" x="6381750" y="3195638"/>
          <p14:tracePt t="24115" x="6394450" y="3203575"/>
          <p14:tracePt t="24118" x="6394450" y="3216275"/>
          <p14:tracePt t="24120" x="6394450" y="3224213"/>
          <p14:tracePt t="24124" x="6394450" y="3236913"/>
          <p14:tracePt t="24125" x="6394450" y="3246438"/>
          <p14:tracePt t="24128" x="6394450" y="3259138"/>
          <p14:tracePt t="24129" x="6402388" y="3267075"/>
          <p14:tracePt t="24133" x="6402388" y="3279775"/>
          <p14:tracePt t="24134" x="6415088" y="3289300"/>
          <p14:tracePt t="24137" x="6415088" y="3302000"/>
          <p14:tracePt t="24139" x="6415088" y="3309938"/>
          <p14:tracePt t="24141" x="6423025" y="3322638"/>
          <p14:tracePt t="24142" x="6423025" y="3330575"/>
          <p14:tracePt t="24144" x="6423025" y="3343275"/>
          <p14:tracePt t="24146" x="6435725" y="3352800"/>
          <p14:tracePt t="24148" x="6435725" y="3365500"/>
          <p14:tracePt t="24150" x="6435725" y="3373438"/>
          <p14:tracePt t="24152" x="6445250" y="3386138"/>
          <p14:tracePt t="24153" x="6445250" y="3395663"/>
          <p14:tracePt t="24155" x="6457950" y="3408363"/>
          <p14:tracePt t="24157" x="6457950" y="3416300"/>
          <p14:tracePt t="24159" x="6457950" y="3429000"/>
          <p14:tracePt t="24161" x="6465888" y="3436938"/>
          <p14:tracePt t="24163" x="6465888" y="3449638"/>
          <p14:tracePt t="24164" x="6465888" y="3459163"/>
          <p14:tracePt t="24165" x="6478588" y="3459163"/>
          <p14:tracePt t="24166" x="6478588" y="3471863"/>
          <p14:tracePt t="24168" x="6478588" y="3479800"/>
          <p14:tracePt t="24170" x="6488113" y="3492500"/>
          <p14:tracePt t="24171" x="6488113" y="3502025"/>
          <p14:tracePt t="24174" x="6488113" y="3522663"/>
          <p14:tracePt t="24175" x="6500813" y="3522663"/>
          <p14:tracePt t="24177" x="6500813" y="3535363"/>
          <p14:tracePt t="24179" x="6500813" y="3543300"/>
          <p14:tracePt t="24182" x="6500813" y="3556000"/>
          <p14:tracePt t="24183" x="6508750" y="3565525"/>
          <p14:tracePt t="24186" x="6508750" y="3578225"/>
          <p14:tracePt t="24187" x="6508750" y="3586163"/>
          <p14:tracePt t="24189" x="6521450" y="3598863"/>
          <p14:tracePt t="24191" x="6521450" y="3608388"/>
          <p14:tracePt t="24193" x="6521450" y="3621088"/>
          <p14:tracePt t="24196" x="6521450" y="3629025"/>
          <p14:tracePt t="24198" x="6521450" y="3641725"/>
          <p14:tracePt t="24200" x="6521450" y="3649663"/>
          <p14:tracePt t="24202" x="6521450" y="3662363"/>
          <p14:tracePt t="24203" x="6529388" y="3662363"/>
          <p14:tracePt t="24204" x="6529388" y="3671888"/>
          <p14:tracePt t="24206" x="6529388" y="3684588"/>
          <p14:tracePt t="24208" x="6529388" y="3692525"/>
          <p14:tracePt t="24210" x="6529388" y="3705225"/>
          <p14:tracePt t="24213" x="6529388" y="3714750"/>
          <p14:tracePt t="24214" x="6529388" y="3727450"/>
          <p14:tracePt t="24217" x="6529388" y="3735388"/>
          <p14:tracePt t="24219" x="6529388" y="3748088"/>
          <p14:tracePt t="24221" x="6529388" y="3756025"/>
          <p14:tracePt t="24223" x="6529388" y="3768725"/>
          <p14:tracePt t="24225" x="6529388" y="3778250"/>
          <p14:tracePt t="24228" x="6529388" y="3790950"/>
          <p14:tracePt t="24230" x="6529388" y="3798888"/>
          <p14:tracePt t="24232" x="6529388" y="3811588"/>
          <p14:tracePt t="24236" x="6529388" y="3821113"/>
          <p14:tracePt t="24239" x="6529388" y="3833813"/>
          <p14:tracePt t="24241" x="6529388" y="3841750"/>
          <p14:tracePt t="24248" x="6529388" y="3875088"/>
          <p14:tracePt t="24252" x="6529388" y="3897313"/>
          <p14:tracePt t="24253" x="6529388" y="3905250"/>
          <p14:tracePt t="24256" x="6529388" y="3917950"/>
          <p14:tracePt t="24258" x="6529388" y="3927475"/>
          <p14:tracePt t="24260" x="6529388" y="3940175"/>
          <p14:tracePt t="24262" x="6529388" y="3948113"/>
          <p14:tracePt t="24264" x="6529388" y="3960813"/>
          <p14:tracePt t="24267" x="6529388" y="3968750"/>
          <p14:tracePt t="24269" x="6529388" y="3981450"/>
          <p14:tracePt t="24271" x="6521450" y="3990975"/>
          <p14:tracePt t="24273" x="6521450" y="4003675"/>
          <p14:tracePt t="24275" x="6521450" y="4011613"/>
          <p14:tracePt t="24277" x="6521450" y="4024313"/>
          <p14:tracePt t="24279" x="6513513" y="4033838"/>
          <p14:tracePt t="24281" x="6513513" y="4046538"/>
          <p14:tracePt t="24283" x="6513513" y="4054475"/>
          <p14:tracePt t="24286" x="6513513" y="4067175"/>
          <p14:tracePt t="24287" x="6513513" y="4075113"/>
          <p14:tracePt t="24288" x="6500813" y="4075113"/>
          <p14:tracePt t="24289" x="6500813" y="4087813"/>
          <p14:tracePt t="24291" x="6500813" y="4097338"/>
          <p14:tracePt t="24293" x="6500813" y="4110038"/>
          <p14:tracePt t="24295" x="6491288" y="4117975"/>
          <p14:tracePt t="24296" x="6491288" y="4130675"/>
          <p14:tracePt t="24298" x="6491288" y="4140200"/>
          <p14:tracePt t="24300" x="6491288" y="4152900"/>
          <p14:tracePt t="24301" x="6478588" y="4160838"/>
          <p14:tracePt t="24303" x="6478588" y="4173538"/>
          <p14:tracePt t="24304" x="6478588" y="4181475"/>
          <p14:tracePt t="24306" x="6470650" y="4194175"/>
          <p14:tracePt t="24307" x="6470650" y="4203700"/>
          <p14:tracePt t="24309" x="6470650" y="4216400"/>
          <p14:tracePt t="24310" x="6470650" y="4224338"/>
          <p14:tracePt t="24312" x="6470650" y="4237038"/>
          <p14:tracePt t="24313" x="6457950" y="4246563"/>
          <p14:tracePt t="24314" x="6457950" y="4259263"/>
          <p14:tracePt t="24316" x="6457950" y="4267200"/>
          <p14:tracePt t="24317" x="6457950" y="4279900"/>
          <p14:tracePt t="24319" x="6448425" y="4300538"/>
          <p14:tracePt t="24321" x="6448425" y="4310063"/>
          <p14:tracePt t="24322" x="6448425" y="4322763"/>
          <p14:tracePt t="24324" x="6448425" y="4343400"/>
          <p14:tracePt t="24325" x="6435725" y="4343400"/>
          <p14:tracePt t="24326" x="6435725" y="4352925"/>
          <p14:tracePt t="24327" x="6435725" y="4365625"/>
          <p14:tracePt t="24329" x="6435725" y="4386263"/>
          <p14:tracePt t="24331" x="6427788" y="4394200"/>
          <p14:tracePt t="24332" x="6427788" y="4406900"/>
          <p14:tracePt t="24333" x="6427788" y="4416425"/>
          <p14:tracePt t="24335" x="6427788" y="4437063"/>
          <p14:tracePt t="24337" x="6415088" y="4449763"/>
          <p14:tracePt t="24338" x="6415088" y="4459288"/>
          <p14:tracePt t="24339" x="6415088" y="4471988"/>
          <p14:tracePt t="24343" x="6415088" y="4492625"/>
          <p14:tracePt t="24343" x="6407150" y="4513263"/>
          <p14:tracePt t="24345" x="6407150" y="4522788"/>
          <p14:tracePt t="24346" x="6407150" y="4535488"/>
          <p14:tracePt t="24348" x="6407150" y="4556125"/>
          <p14:tracePt t="24350" x="6407150" y="4565650"/>
          <p14:tracePt t="24351" x="6394450" y="4578350"/>
          <p14:tracePt t="24353" x="6394450" y="4586288"/>
          <p14:tracePt t="24354" x="6394450" y="4598988"/>
          <p14:tracePt t="24355" x="6394450" y="4606925"/>
          <p14:tracePt t="24357" x="6384925" y="4629150"/>
          <p14:tracePt t="24359" x="6384925" y="4641850"/>
          <p14:tracePt t="24360" x="6384925" y="4649788"/>
          <p14:tracePt t="24361" x="6384925" y="4662488"/>
          <p14:tracePt t="24363" x="6372225" y="4684713"/>
          <p14:tracePt t="24365" x="6372225" y="4692650"/>
          <p14:tracePt t="24366" x="6372225" y="4705350"/>
          <p14:tracePt t="24367" x="6372225" y="4713288"/>
          <p14:tracePt t="24369" x="6364288" y="4725988"/>
          <p14:tracePt t="24370" x="6364288" y="4735513"/>
          <p14:tracePt t="24371" x="6364288" y="4748213"/>
          <p14:tracePt t="24372" x="6364288" y="4756150"/>
          <p14:tracePt t="24374" x="6364288" y="4778375"/>
          <p14:tracePt t="24376" x="6364288" y="4791075"/>
          <p14:tracePt t="24378" x="6351588" y="4811713"/>
          <p14:tracePt t="24380" x="6351588" y="4819650"/>
          <p14:tracePt t="24381" x="6351588" y="4832350"/>
          <p14:tracePt t="24383" x="6351588" y="4854575"/>
          <p14:tracePt t="24385" x="6351588" y="4862513"/>
          <p14:tracePt t="24386" x="6351588" y="4875213"/>
          <p14:tracePt t="24387" x="6351588" y="4884738"/>
          <p14:tracePt t="24388" x="6351588" y="4897438"/>
          <p14:tracePt t="24390" x="6351588" y="4905375"/>
          <p14:tracePt t="24391" x="6351588" y="4918075"/>
          <p14:tracePt t="24392" x="6351588" y="4926013"/>
          <p14:tracePt t="24394" x="6351588" y="4948238"/>
          <p14:tracePt t="24396" x="6351588" y="4968875"/>
          <p14:tracePt t="24398" x="6351588" y="4981575"/>
          <p14:tracePt t="24400" x="6351588" y="5003800"/>
          <p14:tracePt t="24402" x="6351588" y="5011738"/>
          <p14:tracePt t="24403" x="6351588" y="5024438"/>
          <p14:tracePt t="24404" x="6351588" y="5032375"/>
          <p14:tracePt t="24406" x="6351588" y="5045075"/>
          <p14:tracePt t="24407" x="6351588" y="5054600"/>
          <p14:tracePt t="24409" x="6351588" y="5075238"/>
          <p14:tracePt t="24411" x="6351588" y="5087938"/>
          <p14:tracePt t="24412" x="6359525" y="5097463"/>
          <p14:tracePt t="24414" x="6359525" y="5118100"/>
          <p14:tracePt t="24416" x="6359525" y="5130800"/>
          <p14:tracePt t="24417" x="6359525" y="5138738"/>
          <p14:tracePt t="24419" x="6359525" y="5151438"/>
          <p14:tracePt t="24420" x="6372225" y="5160963"/>
          <p14:tracePt t="24422" x="6372225" y="5173663"/>
          <p14:tracePt t="24423" x="6372225" y="5181600"/>
          <p14:tracePt t="24425" x="6372225" y="5203825"/>
          <p14:tracePt t="24427" x="6381750" y="5216525"/>
          <p14:tracePt t="24429" x="6381750" y="5224463"/>
          <p14:tracePt t="24431" x="6381750" y="5237163"/>
          <p14:tracePt t="24432" x="6381750" y="5245100"/>
          <p14:tracePt t="24437" x="6394450" y="5280025"/>
          <p14:tracePt t="24438" x="6394450" y="5287963"/>
          <p14:tracePt t="24439" x="6394450" y="5300663"/>
          <p14:tracePt t="24442" x="6394450" y="5310188"/>
          <p14:tracePt t="24443" x="6402388" y="5322888"/>
          <p14:tracePt t="24444" x="6402388" y="5330825"/>
          <p14:tracePt t="24446" x="6402388" y="5343525"/>
          <p14:tracePt t="24447" x="6402388" y="5351463"/>
          <p14:tracePt t="24449" x="6402388" y="5364163"/>
          <p14:tracePt t="24451" x="6402388" y="5373688"/>
          <p14:tracePt t="24452" x="6415088" y="5386388"/>
          <p14:tracePt t="24454" x="6415088" y="5394325"/>
          <p14:tracePt t="24456" x="6415088" y="5407025"/>
          <p14:tracePt t="24457" x="6415088" y="5416550"/>
          <p14:tracePt t="24459" x="6415088" y="5429250"/>
          <p14:tracePt t="24461" x="6415088" y="5437188"/>
          <p14:tracePt t="24463" x="6415088" y="5449888"/>
          <p14:tracePt t="24465" x="6423025" y="5457825"/>
          <p14:tracePt t="24467" x="6423025" y="5470525"/>
          <p14:tracePt t="24470" x="6423025" y="5480050"/>
          <p14:tracePt t="24473" x="6423025" y="5492750"/>
          <p14:tracePt t="24481" x="6423025" y="5535613"/>
          <p14:tracePt t="24489" x="6423025" y="5564188"/>
          <p14:tracePt t="24490" x="6423025" y="5576888"/>
          <p14:tracePt t="24491" x="6423025" y="5586413"/>
          <p14:tracePt t="24495" x="6423025" y="5599113"/>
          <p14:tracePt t="24497" x="6423025" y="5607050"/>
          <p14:tracePt t="24501" x="6423025" y="5619750"/>
          <p14:tracePt t="24504" x="6423025" y="5629275"/>
          <p14:tracePt t="24507" x="6423025" y="5641975"/>
          <p14:tracePt t="24510" x="6423025" y="5649913"/>
          <p14:tracePt t="24511" x="6415088" y="5649913"/>
          <p14:tracePt t="24513" x="6415088" y="5662613"/>
          <p14:tracePt t="24516" x="6415088" y="5670550"/>
          <p14:tracePt t="24519" x="6415088" y="5683250"/>
          <p14:tracePt t="24522" x="6407150" y="5692775"/>
          <p14:tracePt t="24525" x="6407150" y="5705475"/>
          <p14:tracePt t="24529" x="6407150" y="5713413"/>
          <p14:tracePt t="24531" x="6394450" y="5713413"/>
          <p14:tracePt t="24533" x="6394450" y="5726113"/>
          <p14:tracePt t="24535" x="6394450" y="5735638"/>
          <p14:tracePt t="24541" x="6384925" y="5748338"/>
          <p14:tracePt t="24548" x="6372225" y="5768975"/>
          <p14:tracePt t="24552" x="6372225" y="5776913"/>
          <p14:tracePt t="24556" x="6364288" y="5789613"/>
          <p14:tracePt t="24557" x="6364288" y="5799138"/>
          <p14:tracePt t="24559" x="6351588" y="5799138"/>
          <p14:tracePt t="24561" x="6351588" y="5811838"/>
          <p14:tracePt t="24566" x="6342063" y="5819775"/>
          <p14:tracePt t="24572" x="6342063" y="5832475"/>
          <p14:tracePt t="24574" x="6329363" y="5832475"/>
          <p14:tracePt t="24578" x="6329363" y="5842000"/>
          <p14:tracePt t="24581" x="6321425" y="5854700"/>
          <p14:tracePt t="24583" x="6321425" y="5862638"/>
          <p14:tracePt t="24586" x="6308725" y="5862638"/>
          <p14:tracePt t="24588" x="6308725" y="5875338"/>
          <p14:tracePt t="24589" x="6300788" y="5875338"/>
          <p14:tracePt t="24592" x="6300788" y="5883275"/>
          <p14:tracePt t="24593" x="6288088" y="5883275"/>
          <p14:tracePt t="24596" x="6288088" y="5895975"/>
          <p14:tracePt t="24598" x="6278563" y="5895975"/>
          <p14:tracePt t="24601" x="6278563" y="5905500"/>
          <p14:tracePt t="24603" x="6265863" y="5905500"/>
          <p14:tracePt t="24608" x="6257925" y="5918200"/>
          <p14:tracePt t="24613" x="6245225" y="5926138"/>
          <p14:tracePt t="24619" x="6235700" y="5938838"/>
          <p14:tracePt t="24624" x="6223000" y="5948363"/>
          <p14:tracePt t="24630" x="6215063" y="5948363"/>
          <p14:tracePt t="24632" x="6215063" y="5961063"/>
          <p14:tracePt t="24636" x="6202363" y="5961063"/>
          <p14:tracePt t="24639" x="6202363" y="5969000"/>
          <p14:tracePt t="24642" x="6194425" y="5969000"/>
          <p14:tracePt t="24646" x="6181725" y="5969000"/>
          <p14:tracePt t="24648" x="6181725" y="5981700"/>
          <p14:tracePt t="24651" x="6172200" y="5981700"/>
          <p14:tracePt t="24652" x="6172200" y="5989638"/>
          <p14:tracePt t="24656" x="6159500" y="5989638"/>
          <p14:tracePt t="24662" x="6151563" y="6002338"/>
          <p14:tracePt t="24665" x="6138863" y="6011863"/>
          <p14:tracePt t="24670" x="6129338" y="6011863"/>
          <p14:tracePt t="24673" x="6129338" y="6024563"/>
          <p14:tracePt t="24674" x="6116638" y="6024563"/>
          <p14:tracePt t="24677" x="6108700" y="6032500"/>
          <p14:tracePt t="24681" x="6096000" y="6032500"/>
          <p14:tracePt t="24683" x="6096000" y="6045200"/>
          <p14:tracePt t="24684" x="6088063" y="6045200"/>
          <p14:tracePt t="24687" x="6075363" y="6045200"/>
          <p14:tracePt t="24688" x="6075363" y="6053138"/>
          <p14:tracePt t="24691" x="6065838" y="6053138"/>
          <p14:tracePt t="24693" x="6053138" y="6053138"/>
          <p14:tracePt t="24695" x="6053138" y="6067425"/>
          <p14:tracePt t="24696" x="6045200" y="6067425"/>
          <p14:tracePt t="24699" x="6032500" y="6067425"/>
          <p14:tracePt t="24700" x="6032500" y="6075363"/>
          <p14:tracePt t="24702" x="6022975" y="6075363"/>
          <p14:tracePt t="24704" x="6010275" y="6075363"/>
          <p14:tracePt t="24706" x="6002338" y="6088063"/>
          <p14:tracePt t="24709" x="5989638" y="6088063"/>
          <p14:tracePt t="24710" x="5989638" y="6096000"/>
          <p14:tracePt t="24711" x="5981700" y="6096000"/>
          <p14:tracePt t="24713" x="5969000" y="6096000"/>
          <p14:tracePt t="24715" x="5959475" y="6108700"/>
          <p14:tracePt t="24718" x="5946775" y="6108700"/>
          <p14:tracePt t="24720" x="5938838" y="6108700"/>
          <p14:tracePt t="24721" x="5938838" y="6118225"/>
          <p14:tracePt t="24723" x="5926138" y="6118225"/>
          <p14:tracePt t="24725" x="5916613" y="6130925"/>
          <p14:tracePt t="24727" x="5903913" y="6130925"/>
          <p14:tracePt t="24729" x="5895975" y="6130925"/>
          <p14:tracePt t="24731" x="5883275" y="6138863"/>
          <p14:tracePt t="24734" x="5875338" y="6138863"/>
          <p14:tracePt t="24736" x="5862638" y="6151563"/>
          <p14:tracePt t="24738" x="5853113" y="6151563"/>
          <p14:tracePt t="24740" x="5840413" y="6159500"/>
          <p14:tracePt t="24743" x="5832475" y="6159500"/>
          <p14:tracePt t="24745" x="5819775" y="6159500"/>
          <p14:tracePt t="24746" x="5819775" y="6173788"/>
          <p14:tracePt t="24748" x="5810250" y="6173788"/>
          <p14:tracePt t="24749" x="5797550" y="6173788"/>
          <p14:tracePt t="24751" x="5797550" y="6181725"/>
          <p14:tracePt t="24752" x="5789613" y="6181725"/>
          <p14:tracePt t="24755" x="5776913" y="6181725"/>
          <p14:tracePt t="24757" x="5768975" y="6194425"/>
          <p14:tracePt t="24760" x="5756275" y="6194425"/>
          <p14:tracePt t="24761" x="5756275" y="6202363"/>
          <p14:tracePt t="24762" x="5746750" y="6202363"/>
          <p14:tracePt t="24764" x="5734050" y="6202363"/>
          <p14:tracePt t="24767" x="5726113" y="6202363"/>
          <p14:tracePt t="24769" x="5726113" y="6215063"/>
          <p14:tracePt t="24771" x="5713413" y="6215063"/>
          <p14:tracePt t="24773" x="5703888" y="6215063"/>
          <p14:tracePt t="24775" x="5691188" y="6224588"/>
          <p14:tracePt t="24778" x="5683250" y="6224588"/>
          <p14:tracePt t="24781" x="5670550" y="6237288"/>
          <p14:tracePt t="24784" x="5662613" y="6237288"/>
          <p14:tracePt t="24787" x="5649913" y="6237288"/>
          <p14:tracePt t="24790" x="5640388" y="6237288"/>
          <p14:tracePt t="24791" x="5640388" y="6245225"/>
          <p14:tracePt t="24793" x="5627688" y="6245225"/>
          <p14:tracePt t="24796" x="5619750" y="6245225"/>
          <p14:tracePt t="24798" x="5619750" y="6257925"/>
          <p14:tracePt t="24800" x="5607050" y="6257925"/>
          <p14:tracePt t="24802" x="5597525" y="6257925"/>
          <p14:tracePt t="24808" x="5584825" y="6257925"/>
          <p14:tracePt t="24814" x="5576888" y="6265863"/>
          <p14:tracePt t="24817" x="5564188" y="6265863"/>
          <p14:tracePt t="24822" x="5556250" y="6265863"/>
          <p14:tracePt t="24827" x="5543550" y="6280150"/>
          <p14:tracePt t="24834" x="5534025" y="6280150"/>
          <p14:tracePt t="24840" x="5521325" y="6280150"/>
          <p14:tracePt t="24852" x="5513388" y="6280150"/>
          <p14:tracePt t="25041" x="5500688" y="6280150"/>
          <p14:tracePt t="25057" x="5491163" y="6280150"/>
          <p14:tracePt t="25074" x="5478463" y="6280150"/>
          <p14:tracePt t="25084" x="5470525" y="6280150"/>
          <p14:tracePt t="25095" x="5457825" y="6280150"/>
          <p14:tracePt t="25111" x="5449888" y="6280150"/>
          <p14:tracePt t="25127" x="5437188" y="6280150"/>
          <p14:tracePt t="25147" x="5427663" y="6280150"/>
          <p14:tracePt t="25184" x="5414963" y="6280150"/>
          <p14:tracePt t="25655" x="5407025" y="6280150"/>
          <p14:tracePt t="25668" x="5394325" y="6280150"/>
          <p14:tracePt t="25685" x="5384800" y="6280150"/>
          <p14:tracePt t="25969" x="5372100" y="6280150"/>
          <p14:tracePt t="25982" x="5351463" y="6237288"/>
          <p14:tracePt t="25983" x="5343525" y="6227763"/>
          <p14:tracePt t="25984" x="5343525" y="6215063"/>
          <p14:tracePt t="25986" x="5330825" y="6207125"/>
          <p14:tracePt t="25988" x="5330825" y="6194425"/>
          <p14:tracePt t="25991" x="5321300" y="6186488"/>
          <p14:tracePt t="25992" x="5321300" y="6173788"/>
          <p14:tracePt t="25993" x="5308600" y="6173788"/>
          <p14:tracePt t="25996" x="5308600" y="6164263"/>
          <p14:tracePt t="25997" x="5300663" y="6151563"/>
          <p14:tracePt t="25999" x="5300663" y="6143625"/>
          <p14:tracePt t="26001" x="5287963" y="6143625"/>
          <p14:tracePt t="26002" x="5287963" y="6130925"/>
          <p14:tracePt t="26007" x="5278438" y="6108700"/>
          <p14:tracePt t="26012" x="5257800" y="6088063"/>
          <p14:tracePt t="26017" x="5237163" y="6067425"/>
          <p14:tracePt t="26020" x="5224463" y="6045200"/>
          <p14:tracePt t="26021" x="5214938" y="6037263"/>
          <p14:tracePt t="26024" x="5202238" y="6024563"/>
          <p14:tracePt t="26027" x="5194300" y="6015038"/>
          <p14:tracePt t="26032" x="5181600" y="6002338"/>
          <p14:tracePt t="26036" x="5173663" y="5994400"/>
          <p14:tracePt t="26041" x="5173663" y="5981700"/>
          <p14:tracePt t="26047" x="5159375" y="5981700"/>
          <p14:tracePt t="26052" x="5151438" y="5973763"/>
          <p14:tracePt t="26116" x="5151438" y="5961063"/>
          <p14:tracePt t="26119" x="5159375" y="5961063"/>
          <p14:tracePt t="26120" x="5168900" y="5961063"/>
          <p14:tracePt t="26123" x="5181600" y="5951538"/>
          <p14:tracePt t="26126" x="5189538" y="5951538"/>
          <p14:tracePt t="26128" x="5202238" y="5951538"/>
          <p14:tracePt t="26130" x="5211763" y="5951538"/>
          <p14:tracePt t="26131" x="5211763" y="5938838"/>
          <p14:tracePt t="26135" x="5224463" y="5938838"/>
          <p14:tracePt t="26138" x="5232400" y="5938838"/>
          <p14:tracePt t="26140" x="5245100" y="5938838"/>
          <p14:tracePt t="26146" x="5265738" y="5930900"/>
          <p14:tracePt t="26148" x="5275263" y="5918200"/>
          <p14:tracePt t="26151" x="5287963" y="5918200"/>
          <p14:tracePt t="26154" x="5295900" y="5918200"/>
          <p14:tracePt t="26155" x="5295900" y="5908675"/>
          <p14:tracePt t="26157" x="5308600" y="5908675"/>
          <p14:tracePt t="26160" x="5318125" y="5908675"/>
          <p14:tracePt t="26161" x="5318125" y="5895975"/>
          <p14:tracePt t="26164" x="5330825" y="5895975"/>
          <p14:tracePt t="26168" x="5338763" y="5888038"/>
          <p14:tracePt t="26178" x="5351463" y="5888038"/>
          <p14:tracePt t="26184" x="5351463" y="5875338"/>
          <p14:tracePt t="26229" x="5351463" y="5867400"/>
          <p14:tracePt t="26234" x="5351463" y="5854700"/>
          <p14:tracePt t="26240" x="5351463" y="5845175"/>
          <p14:tracePt t="26244" x="5351463" y="5832475"/>
          <p14:tracePt t="26248" x="5351463" y="5824538"/>
          <p14:tracePt t="26255" x="5351463" y="5811838"/>
          <p14:tracePt t="26260" x="5351463" y="5802313"/>
          <p14:tracePt t="26265" x="5351463" y="5789613"/>
          <p14:tracePt t="26270" x="5351463" y="5781675"/>
          <p14:tracePt t="26277" x="5351463" y="5768975"/>
          <p14:tracePt t="26283" x="5351463" y="5761038"/>
          <p14:tracePt t="26288" x="5351463" y="5748338"/>
          <p14:tracePt t="26293" x="5351463" y="5738813"/>
          <p14:tracePt t="26301" x="5351463" y="5726113"/>
          <p14:tracePt t="26307" x="5351463" y="5718175"/>
          <p14:tracePt t="26313" x="5351463" y="5705475"/>
          <p14:tracePt t="26318" x="5351463" y="5695950"/>
          <p14:tracePt t="26323" x="5351463" y="5683250"/>
          <p14:tracePt t="26324" x="5359400" y="5683250"/>
          <p14:tracePt t="26327" x="5359400" y="5675313"/>
          <p14:tracePt t="26332" x="5372100" y="5662613"/>
          <p14:tracePt t="26335" x="5372100" y="5654675"/>
          <p14:tracePt t="26339" x="5381625" y="5641975"/>
          <p14:tracePt t="26342" x="5394325" y="5632450"/>
          <p14:tracePt t="26346" x="5402263" y="5619750"/>
          <p14:tracePt t="26349" x="5414963" y="5611813"/>
          <p14:tracePt t="26353" x="5424488" y="5599113"/>
          <p14:tracePt t="26356" x="5424488" y="5589588"/>
          <p14:tracePt t="26357" x="5437188" y="5589588"/>
          <p14:tracePt t="26359" x="5437188" y="5576888"/>
          <p14:tracePt t="26361" x="5445125" y="5568950"/>
          <p14:tracePt t="26364" x="5457825" y="5556250"/>
          <p14:tracePt t="26367" x="5465763" y="5548313"/>
          <p14:tracePt t="26370" x="5465763" y="5535613"/>
          <p14:tracePt t="26372" x="5478463" y="5535613"/>
          <p14:tracePt t="26373" x="5478463" y="5526088"/>
          <p14:tracePt t="26375" x="5487988" y="5526088"/>
          <p14:tracePt t="26377" x="5487988" y="5513388"/>
          <p14:tracePt t="26381" x="5500688" y="5505450"/>
          <p14:tracePt t="26383" x="5500688" y="5492750"/>
          <p14:tracePt t="26387" x="5500688" y="5483225"/>
          <p14:tracePt t="26389" x="5508625" y="5483225"/>
          <p14:tracePt t="26390" x="5508625" y="5470525"/>
          <p14:tracePt t="26394" x="5508625" y="5462588"/>
          <p14:tracePt t="26397" x="5508625" y="5449888"/>
          <p14:tracePt t="26401" x="5508625" y="5441950"/>
          <p14:tracePt t="26404" x="5508625" y="5429250"/>
          <p14:tracePt t="26408" x="5508625" y="5407025"/>
          <p14:tracePt t="26410" x="5508625" y="5399088"/>
          <p14:tracePt t="26413" x="5508625" y="5386388"/>
          <p14:tracePt t="26415" x="5508625" y="5376863"/>
          <p14:tracePt t="26417" x="5521325" y="5364163"/>
          <p14:tracePt t="26419" x="5521325" y="5356225"/>
          <p14:tracePt t="26422" x="5521325" y="5343525"/>
          <p14:tracePt t="26424" x="5521325" y="5335588"/>
          <p14:tracePt t="26427" x="5521325" y="5322888"/>
          <p14:tracePt t="26429" x="5521325" y="5313363"/>
          <p14:tracePt t="26431" x="5521325" y="5300663"/>
          <p14:tracePt t="26434" x="5521325" y="5292725"/>
          <p14:tracePt t="26435" x="5530850" y="5280025"/>
          <p14:tracePt t="26438" x="5530850" y="5270500"/>
          <p14:tracePt t="26440" x="5530850" y="5257800"/>
          <p14:tracePt t="26444" x="5530850" y="5249863"/>
          <p14:tracePt t="26445" x="5530850" y="5237163"/>
          <p14:tracePt t="26447" x="5543550" y="5229225"/>
          <p14:tracePt t="26450" x="5543550" y="5216525"/>
          <p14:tracePt t="26453" x="5543550" y="5207000"/>
          <p14:tracePt t="26457" x="5543550" y="5194300"/>
          <p14:tracePt t="26459" x="5543550" y="5186363"/>
          <p14:tracePt t="26461" x="5543550" y="5173663"/>
          <p14:tracePt t="26464" x="5551488" y="5164138"/>
          <p14:tracePt t="26466" x="5551488" y="5151438"/>
          <p14:tracePt t="26470" x="5551488" y="5143500"/>
          <p14:tracePt t="26473" x="5551488" y="5130800"/>
          <p14:tracePt t="26474" x="5551488" y="5122863"/>
          <p14:tracePt t="26476" x="5551488" y="5110163"/>
          <p14:tracePt t="26478" x="5564188" y="5100638"/>
          <p14:tracePt t="26480" x="5564188" y="5087938"/>
          <p14:tracePt t="26482" x="5564188" y="5080000"/>
          <p14:tracePt t="26485" x="5564188" y="5067300"/>
          <p14:tracePt t="26489" x="5564188" y="5045075"/>
          <p14:tracePt t="26494" x="5572125" y="5016500"/>
          <p14:tracePt t="26496" x="5572125" y="5003800"/>
          <p14:tracePt t="26500" x="5584825" y="4981575"/>
          <p14:tracePt t="26503" x="5584825" y="4973638"/>
          <p14:tracePt t="26504" x="5584825" y="4960938"/>
          <p14:tracePt t="26506" x="5584825" y="4951413"/>
          <p14:tracePt t="26509" x="5584825" y="4930775"/>
          <p14:tracePt t="26511" x="5584825" y="4918075"/>
          <p14:tracePt t="26513" x="5594350" y="4897438"/>
          <p14:tracePt t="26516" x="5594350" y="4887913"/>
          <p14:tracePt t="26518" x="5594350" y="4875213"/>
          <p14:tracePt t="26520" x="5594350" y="4867275"/>
          <p14:tracePt t="26522" x="5594350" y="4854575"/>
          <p14:tracePt t="26524" x="5607050" y="4845050"/>
          <p14:tracePt t="26527" x="5607050" y="4832350"/>
          <p14:tracePt t="26530" x="5607050" y="4824413"/>
          <p14:tracePt t="26534" x="5607050" y="4811713"/>
          <p14:tracePt t="26536" x="5614988" y="4811713"/>
          <p14:tracePt t="26538" x="5614988" y="4803775"/>
          <p14:tracePt t="26542" x="5614988" y="4791075"/>
          <p14:tracePt t="26547" x="5614988" y="4781550"/>
          <p14:tracePt t="26552" x="5627688" y="4781550"/>
          <p14:tracePt t="26555" x="5627688" y="4768850"/>
          <p14:tracePt t="26799" x="5627688" y="4760913"/>
          <p14:tracePt t="26810" x="5637213" y="4748213"/>
          <p14:tracePt t="26819" x="5637213" y="4738688"/>
          <p14:tracePt t="26831" x="5637213" y="4725988"/>
          <p14:tracePt t="26837" x="5649913" y="4725988"/>
          <p14:tracePt t="26847" x="5649913" y="4718050"/>
          <p14:tracePt t="26857" x="5657850" y="4705350"/>
          <p14:tracePt t="26869" x="5670550" y="4705350"/>
          <p14:tracePt t="26873" x="5670550" y="4697413"/>
          <p14:tracePt t="26880" x="5678488" y="4697413"/>
          <p14:tracePt t="26884" x="5678488" y="4684713"/>
          <p14:tracePt t="26887" x="5691188" y="4684713"/>
          <p14:tracePt t="26893" x="5700713" y="4684713"/>
          <p14:tracePt t="26896" x="5700713" y="4675188"/>
          <p14:tracePt t="26899" x="5713413" y="4675188"/>
          <p14:tracePt t="26909" x="5721350" y="4662488"/>
          <p14:tracePt t="26911" x="5734050" y="4662488"/>
          <p14:tracePt t="26913" x="5734050" y="4654550"/>
          <p14:tracePt t="26917" x="5743575" y="4654550"/>
          <p14:tracePt t="26922" x="5743575" y="4641850"/>
          <p14:tracePt t="26925" x="5756275" y="4641850"/>
          <p14:tracePt t="26931" x="5764213" y="4641850"/>
          <p14:tracePt t="26932" x="5764213" y="4632325"/>
          <p14:tracePt t="26942" x="5776913" y="4632325"/>
          <p14:tracePt t="26943" x="5776913" y="4619625"/>
          <p14:tracePt t="26954" x="5784850" y="4619625"/>
          <p14:tracePt t="26958" x="5784850" y="4611688"/>
          <p14:tracePt t="26964" x="5797550" y="4611688"/>
          <p14:tracePt t="26968" x="5797550" y="4598988"/>
          <p14:tracePt t="26973" x="5807075" y="4598988"/>
          <p14:tracePt t="26976" x="5807075" y="4591050"/>
          <p14:tracePt t="26980" x="5819775" y="4591050"/>
          <p14:tracePt t="26988" x="5819775" y="4578350"/>
          <p14:tracePt t="26990" x="5827713" y="4578350"/>
          <p14:tracePt t="27001" x="5840413" y="4568825"/>
          <p14:tracePt t="27018" x="5849938" y="4568825"/>
          <p14:tracePt t="27045" x="5862638" y="4568825"/>
          <p14:tracePt t="27052" x="5870575" y="4568825"/>
          <p14:tracePt t="27055" x="5883275" y="4568825"/>
          <p14:tracePt t="27059" x="5891213" y="4568825"/>
          <p14:tracePt t="27061" x="5903913" y="4556125"/>
          <p14:tracePt t="27066" x="5913438" y="4556125"/>
          <p14:tracePt t="27067" x="5926138" y="4556125"/>
          <p14:tracePt t="27069" x="5934075" y="4556125"/>
          <p14:tracePt t="27071" x="5946775" y="4556125"/>
          <p14:tracePt t="27079" x="5976938" y="4548188"/>
          <p14:tracePt t="27081" x="5989638" y="4548188"/>
          <p14:tracePt t="27083" x="5997575" y="4548188"/>
          <p14:tracePt t="27085" x="5997575" y="4535488"/>
          <p14:tracePt t="27087" x="6010275" y="4535488"/>
          <p14:tracePt t="27089" x="6019800" y="4535488"/>
          <p14:tracePt t="27092" x="6032500" y="4535488"/>
          <p14:tracePt t="27096" x="6040438" y="4535488"/>
          <p14:tracePt t="27096" x="6040438" y="4525963"/>
          <p14:tracePt t="27099" x="6053138" y="4525963"/>
          <p14:tracePt t="27103" x="6062663" y="4525963"/>
          <p14:tracePt t="27109" x="6075363" y="4525963"/>
          <p14:tracePt t="27113" x="6075363" y="4513263"/>
          <p14:tracePt t="27123" x="6083300" y="4513263"/>
          <p14:tracePt t="27150" x="6083300" y="4505325"/>
          <p14:tracePt t="27152" x="6096000" y="4505325"/>
          <p14:tracePt t="27156" x="6103938" y="4505325"/>
          <p14:tracePt t="27159" x="6103938" y="4492625"/>
          <p14:tracePt t="27162" x="6116638" y="4484688"/>
          <p14:tracePt t="27165" x="6116638" y="4471988"/>
          <p14:tracePt t="27166" x="6126163" y="4471988"/>
          <p14:tracePt t="27171" x="6138863" y="4462463"/>
          <p14:tracePt t="27176" x="6146800" y="4449763"/>
          <p14:tracePt t="27178" x="6146800" y="4441825"/>
          <p14:tracePt t="27179" x="6159500" y="4441825"/>
          <p14:tracePt t="27182" x="6159500" y="4429125"/>
          <p14:tracePt t="27186" x="6169025" y="4429125"/>
          <p14:tracePt t="27190" x="6181725" y="4406900"/>
          <p14:tracePt t="27193" x="6189663" y="4398963"/>
          <p14:tracePt t="27197" x="6202363" y="4386263"/>
          <p14:tracePt t="27199" x="6202363" y="4378325"/>
          <p14:tracePt t="27201" x="6210300" y="4378325"/>
          <p14:tracePt t="27204" x="6210300" y="4365625"/>
          <p14:tracePt t="27206" x="6223000" y="4356100"/>
          <p14:tracePt t="27209" x="6232525" y="4343400"/>
          <p14:tracePt t="27213" x="6232525" y="4335463"/>
          <p14:tracePt t="27215" x="6245225" y="4322763"/>
          <p14:tracePt t="27217" x="6245225" y="4313238"/>
          <p14:tracePt t="27220" x="6253163" y="4300538"/>
          <p14:tracePt t="27222" x="6253163" y="4292600"/>
          <p14:tracePt t="27225" x="6253163" y="4279900"/>
          <p14:tracePt t="27227" x="6265863" y="4271963"/>
          <p14:tracePt t="27231" x="6265863" y="4259263"/>
          <p14:tracePt t="27232" x="6275388" y="4259263"/>
          <p14:tracePt t="27234" x="6275388" y="4249738"/>
          <p14:tracePt t="27238" x="6275388" y="4237038"/>
          <p14:tracePt t="27242" x="6275388" y="4229100"/>
          <p14:tracePt t="27244" x="6288088" y="4229100"/>
          <p14:tracePt t="27248" x="6288088" y="4216400"/>
          <p14:tracePt t="27251" x="6288088" y="4206875"/>
          <p14:tracePt t="27255" x="6296025" y="4206875"/>
          <p14:tracePt t="27258" x="6296025" y="4194175"/>
          <p14:tracePt t="27265" x="6296025" y="4186238"/>
          <p14:tracePt t="27271" x="6308725" y="4186238"/>
          <p14:tracePt t="27275" x="6308725" y="4173538"/>
          <p14:tracePt t="27279" x="6308725" y="4165600"/>
          <p14:tracePt t="27284" x="6316663" y="4165600"/>
          <p14:tracePt t="27287" x="6316663" y="4152900"/>
          <p14:tracePt t="27293" x="6316663" y="4143375"/>
          <p14:tracePt t="27298" x="6329363" y="4143375"/>
          <p14:tracePt t="27302" x="6329363" y="4130675"/>
          <p14:tracePt t="27309" x="6338888" y="4122738"/>
          <p14:tracePt t="27322" x="6338888" y="4110038"/>
          <p14:tracePt t="27327" x="6351588" y="4110038"/>
          <p14:tracePt t="27339" x="6351588" y="4100513"/>
          <p14:tracePt t="27459" x="6359525" y="4087813"/>
          <p14:tracePt t="27466" x="6359525" y="4079875"/>
          <p14:tracePt t="27479" x="6372225" y="4079875"/>
          <p14:tracePt t="27482" x="6372225" y="4067175"/>
          <p14:tracePt t="27495" x="6372225" y="4059238"/>
          <p14:tracePt t="27510" x="6381750" y="4059238"/>
          <p14:tracePt t="27512" x="6381750" y="4046538"/>
          <p14:tracePt t="27518" x="6381750" y="4037013"/>
          <p14:tracePt t="27526" x="6394450" y="4024313"/>
          <p14:tracePt t="27529" x="6394450" y="4016375"/>
          <p14:tracePt t="27533" x="6394450" y="4003675"/>
          <p14:tracePt t="27535" x="6394450" y="3994150"/>
          <p14:tracePt t="27537" x="6402388" y="3994150"/>
          <p14:tracePt t="27538" x="6402388" y="3981450"/>
          <p14:tracePt t="27540" x="6402388" y="3973513"/>
          <p14:tracePt t="27542" x="6402388" y="3960813"/>
          <p14:tracePt t="27544" x="6402388" y="3952875"/>
          <p14:tracePt t="27546" x="6402388" y="3940175"/>
          <p14:tracePt t="27548" x="6402388" y="3930650"/>
          <p14:tracePt t="27550" x="6415088" y="3917950"/>
          <p14:tracePt t="27552" x="6415088" y="3910013"/>
          <p14:tracePt t="27554" x="6415088" y="3897313"/>
          <p14:tracePt t="27556" x="6415088" y="3887788"/>
          <p14:tracePt t="27558" x="6415088" y="3875088"/>
          <p14:tracePt t="27560" x="6415088" y="3867150"/>
          <p14:tracePt t="27563" x="6415088" y="3854450"/>
          <p14:tracePt t="27565" x="6415088" y="3846513"/>
          <p14:tracePt t="27567" x="6423025" y="3846513"/>
          <p14:tracePt t="27570" x="6423025" y="3833813"/>
          <p14:tracePt t="27572" x="6423025" y="3824288"/>
          <p14:tracePt t="27578" x="6423025" y="3803650"/>
          <p14:tracePt t="27580" x="6423025" y="3790950"/>
          <p14:tracePt t="27582" x="6423025" y="3781425"/>
          <p14:tracePt t="27586" x="6423025" y="3768725"/>
          <p14:tracePt t="27587" x="6435725" y="3768725"/>
          <p14:tracePt t="27590" x="6435725" y="3760788"/>
          <p14:tracePt t="27594" x="6435725" y="3748088"/>
          <p14:tracePt t="27599" x="6435725" y="3740150"/>
          <p14:tracePt t="27604" x="6435725" y="3727450"/>
          <p14:tracePt t="27610" x="6435725" y="3717925"/>
          <p14:tracePt t="27616" x="6435725" y="3705225"/>
          <p14:tracePt t="27622" x="6435725" y="3697288"/>
          <p14:tracePt t="27627" x="6435725" y="3684588"/>
          <p14:tracePt t="27632" x="6435725" y="3675063"/>
          <p14:tracePt t="27636" x="6435725" y="3662363"/>
          <p14:tracePt t="27639" x="6435725" y="3654425"/>
          <p14:tracePt t="27643" x="6435725" y="3641725"/>
          <p14:tracePt t="27646" x="6435725" y="3633788"/>
          <p14:tracePt t="27649" x="6435725" y="3621088"/>
          <p14:tracePt t="27651" x="6435725" y="3611563"/>
          <p14:tracePt t="27654" x="6435725" y="3598863"/>
          <p14:tracePt t="27658" x="6435725" y="3590925"/>
          <p14:tracePt t="27660" x="6435725" y="3578225"/>
          <p14:tracePt t="27664" x="6427788" y="3568700"/>
          <p14:tracePt t="27666" x="6427788" y="3556000"/>
          <p14:tracePt t="27669" x="6427788" y="3548063"/>
          <p14:tracePt t="27672" x="6427788" y="3535363"/>
          <p14:tracePt t="27676" x="6427788" y="3527425"/>
          <p14:tracePt t="27679" x="6427788" y="3514725"/>
          <p14:tracePt t="27682" x="6427788" y="3505200"/>
          <p14:tracePt t="27685" x="6427788" y="3492500"/>
          <p14:tracePt t="27689" x="6427788" y="3484563"/>
          <p14:tracePt t="27694" x="6427788" y="3471863"/>
          <p14:tracePt t="27697" x="6427788" y="3462338"/>
          <p14:tracePt t="27702" x="6427788" y="3449638"/>
          <p14:tracePt t="27709" x="6427788" y="3441700"/>
          <p14:tracePt t="27713" x="6435725" y="3441700"/>
          <p14:tracePt t="27716" x="6435725" y="3429000"/>
          <p14:tracePt t="27738" x="6435725" y="3421063"/>
          <p14:tracePt t="27749" x="6435725" y="3408363"/>
          <p14:tracePt t="27758" x="6435725" y="3398838"/>
          <p14:tracePt t="27763" x="6435725" y="3386138"/>
          <p14:tracePt t="27769" x="6445250" y="3378200"/>
          <p14:tracePt t="27773" x="6445250" y="3365500"/>
          <p14:tracePt t="27777" x="6445250" y="3355975"/>
          <p14:tracePt t="27781" x="6457950" y="3343275"/>
          <p14:tracePt t="27784" x="6457950" y="3335338"/>
          <p14:tracePt t="27786" x="6457950" y="3322638"/>
          <p14:tracePt t="27788" x="6465888" y="3322638"/>
          <p14:tracePt t="27789" x="6465888" y="3314700"/>
          <p14:tracePt t="27792" x="6465888" y="3302000"/>
          <p14:tracePt t="27795" x="6478588" y="3292475"/>
          <p14:tracePt t="27796" x="6478588" y="3279775"/>
          <p14:tracePt t="27799" x="6478588" y="3271838"/>
          <p14:tracePt t="27801" x="6488113" y="3259138"/>
          <p14:tracePt t="27803" x="6488113" y="3249613"/>
          <p14:tracePt t="27805" x="6488113" y="3236913"/>
          <p14:tracePt t="27807" x="6500813" y="3236913"/>
          <p14:tracePt t="27809" x="6500813" y="3228975"/>
          <p14:tracePt t="27810" x="6500813" y="3216275"/>
          <p14:tracePt t="27812" x="6508750" y="3216275"/>
          <p14:tracePt t="27813" x="6508750" y="3208338"/>
          <p14:tracePt t="27816" x="6508750" y="3195638"/>
          <p14:tracePt t="27818" x="6521450" y="3186113"/>
          <p14:tracePt t="27821" x="6521450" y="3173413"/>
          <p14:tracePt t="27824" x="6529388" y="3173413"/>
          <p14:tracePt t="27825" x="6529388" y="3165475"/>
          <p14:tracePt t="27828" x="6529388" y="3152775"/>
          <p14:tracePt t="27831" x="6542088" y="3143250"/>
          <p14:tracePt t="27835" x="6542088" y="3130550"/>
          <p14:tracePt t="27839" x="6551613" y="3122613"/>
          <p14:tracePt t="27844" x="6551613" y="3109913"/>
          <p14:tracePt t="27848" x="6564313" y="3109913"/>
          <p14:tracePt t="27850" x="6564313" y="3101975"/>
          <p14:tracePt t="27858" x="6564313" y="3089275"/>
          <p14:tracePt t="27859" x="6572250" y="3089275"/>
          <p14:tracePt t="27867" x="6572250" y="3079750"/>
          <p14:tracePt t="27869" x="6584950" y="3079750"/>
          <p14:tracePt t="27877" x="6594475" y="3079750"/>
          <p14:tracePt t="27883" x="6607175" y="3067050"/>
          <p14:tracePt t="27892" x="6615113" y="3067050"/>
          <p14:tracePt t="27914" x="6678613" y="3067050"/>
          <p14:tracePt t="27916" x="6691313" y="3067050"/>
          <p14:tracePt t="27918" x="6700838" y="3076575"/>
          <p14:tracePt t="27921" x="6713538" y="3076575"/>
          <p14:tracePt t="27923" x="6721475" y="3089275"/>
          <p14:tracePt t="27926" x="6734175" y="3089275"/>
          <p14:tracePt t="27927" x="6742113" y="3089275"/>
          <p14:tracePt t="27930" x="6754813" y="3097213"/>
          <p14:tracePt t="27931" x="6764338" y="3097213"/>
          <p14:tracePt t="27933" x="6764338" y="3109913"/>
          <p14:tracePt t="27934" x="6777038" y="3109913"/>
          <p14:tracePt t="27935" x="6784975" y="3109913"/>
          <p14:tracePt t="27937" x="6797675" y="3117850"/>
          <p14:tracePt t="27939" x="6807200" y="3117850"/>
          <p14:tracePt t="27940" x="6807200" y="3130550"/>
          <p14:tracePt t="27942" x="6819900" y="3130550"/>
          <p14:tracePt t="27943" x="6827838" y="3140075"/>
          <p14:tracePt t="27946" x="6840538" y="3152775"/>
          <p14:tracePt t="27947" x="6848475" y="3152775"/>
          <p14:tracePt t="27949" x="6861175" y="3160713"/>
          <p14:tracePt t="27951" x="6870700" y="3160713"/>
          <p14:tracePt t="27952" x="6870700" y="3173413"/>
          <p14:tracePt t="27954" x="6883400" y="3173413"/>
          <p14:tracePt t="27955" x="6883400" y="3182938"/>
          <p14:tracePt t="27956" x="6891338" y="3182938"/>
          <p14:tracePt t="27958" x="6904038" y="3195638"/>
          <p14:tracePt t="27960" x="6913563" y="3195638"/>
          <p14:tracePt t="27961" x="6913563" y="3203575"/>
          <p14:tracePt t="27963" x="6926263" y="3203575"/>
          <p14:tracePt t="27964" x="6934200" y="3216275"/>
          <p14:tracePt t="27967" x="6946900" y="3224213"/>
          <p14:tracePt t="27969" x="6954838" y="3224213"/>
          <p14:tracePt t="27970" x="6954838" y="3236913"/>
          <p14:tracePt t="27972" x="6967538" y="3236913"/>
          <p14:tracePt t="27974" x="6977063" y="3246438"/>
          <p14:tracePt t="27976" x="6989763" y="3259138"/>
          <p14:tracePt t="27978" x="6997700" y="3259138"/>
          <p14:tracePt t="27979" x="6997700" y="3267075"/>
          <p14:tracePt t="27981" x="7010400" y="3279775"/>
          <p14:tracePt t="27983" x="7018338" y="3279775"/>
          <p14:tracePt t="27984" x="7032625" y="3289300"/>
          <p14:tracePt t="27987" x="7040563" y="3302000"/>
          <p14:tracePt t="27989" x="7053263" y="3309938"/>
          <p14:tracePt t="27992" x="7061200" y="3322638"/>
          <p14:tracePt t="27994" x="7073900" y="3322638"/>
          <p14:tracePt t="27995" x="7083425" y="3330575"/>
          <p14:tracePt t="27998" x="7096125" y="3343275"/>
          <p14:tracePt t="28000" x="7104063" y="3352800"/>
          <p14:tracePt t="28003" x="7104063" y="3365500"/>
          <p14:tracePt t="28004" x="7116763" y="3365500"/>
          <p14:tracePt t="28005" x="7116763" y="3373438"/>
          <p14:tracePt t="28006" x="7124700" y="3373438"/>
          <p14:tracePt t="28008" x="7124700" y="3386138"/>
          <p14:tracePt t="28010" x="7138988" y="3395663"/>
          <p14:tracePt t="28014" x="7146925" y="3408363"/>
          <p14:tracePt t="28016" x="7146925" y="3416300"/>
          <p14:tracePt t="28017" x="7159625" y="3416300"/>
          <p14:tracePt t="28019" x="7159625" y="3429000"/>
          <p14:tracePt t="28022" x="7167563" y="3436938"/>
          <p14:tracePt t="28025" x="7167563" y="3449638"/>
          <p14:tracePt t="28026" x="7180263" y="3449638"/>
          <p14:tracePt t="28028" x="7180263" y="3459163"/>
          <p14:tracePt t="28030" x="7180263" y="3471863"/>
          <p14:tracePt t="28032" x="7189788" y="3471863"/>
          <p14:tracePt t="28033" x="7189788" y="3479800"/>
          <p14:tracePt t="28035" x="7189788" y="3492500"/>
          <p14:tracePt t="28037" x="7189788" y="3502025"/>
          <p14:tracePt t="28038" x="7202488" y="3502025"/>
          <p14:tracePt t="28039" x="7202488" y="3514725"/>
          <p14:tracePt t="28041" x="7202488" y="3522663"/>
          <p14:tracePt t="28043" x="7210425" y="3535363"/>
          <p14:tracePt t="28045" x="7210425" y="3543300"/>
          <p14:tracePt t="28047" x="7210425" y="3556000"/>
          <p14:tracePt t="28049" x="7223125" y="3565525"/>
          <p14:tracePt t="28051" x="7223125" y="3578225"/>
          <p14:tracePt t="28053" x="7223125" y="3586163"/>
          <p14:tracePt t="28055" x="7231063" y="3598863"/>
          <p14:tracePt t="28057" x="7231063" y="3608388"/>
          <p14:tracePt t="28058" x="7231063" y="3621088"/>
          <p14:tracePt t="28060" x="7231063" y="3629025"/>
          <p14:tracePt t="28061" x="7245350" y="3641725"/>
          <p14:tracePt t="28064" x="7245350" y="3649663"/>
          <p14:tracePt t="28065" x="7245350" y="3662363"/>
          <p14:tracePt t="28068" x="7253288" y="3671888"/>
          <p14:tracePt t="28069" x="7253288" y="3684588"/>
          <p14:tracePt t="28071" x="7253288" y="3692525"/>
          <p14:tracePt t="28073" x="7265988" y="3705225"/>
          <p14:tracePt t="28075" x="7265988" y="3714750"/>
          <p14:tracePt t="28077" x="7265988" y="3727450"/>
          <p14:tracePt t="28078" x="7265988" y="3735388"/>
          <p14:tracePt t="28079" x="7273925" y="3735388"/>
          <p14:tracePt t="28080" x="7273925" y="3748088"/>
          <p14:tracePt t="28082" x="7273925" y="3756025"/>
          <p14:tracePt t="28083" x="7286625" y="3768725"/>
          <p14:tracePt t="28085" x="7286625" y="3778250"/>
          <p14:tracePt t="28087" x="7286625" y="3790950"/>
          <p14:tracePt t="28089" x="7296150" y="3798888"/>
          <p14:tracePt t="28090" x="7296150" y="3811588"/>
          <p14:tracePt t="28093" x="7308850" y="3821113"/>
          <p14:tracePt t="28094" x="7308850" y="3833813"/>
          <p14:tracePt t="28096" x="7308850" y="3841750"/>
          <p14:tracePt t="28097" x="7316788" y="3854450"/>
          <p14:tracePt t="28099" x="7316788" y="3862388"/>
          <p14:tracePt t="28101" x="7329488" y="3875088"/>
          <p14:tracePt t="28103" x="7329488" y="3884613"/>
          <p14:tracePt t="28105" x="7329488" y="3897313"/>
          <p14:tracePt t="28107" x="7329488" y="3905250"/>
          <p14:tracePt t="28108" x="7337425" y="3917950"/>
          <p14:tracePt t="28110" x="7337425" y="3927475"/>
          <p14:tracePt t="28112" x="7337425" y="3940175"/>
          <p14:tracePt t="28113" x="7351713" y="3948113"/>
          <p14:tracePt t="28116" x="7351713" y="3960813"/>
          <p14:tracePt t="28118" x="7351713" y="3968750"/>
          <p14:tracePt t="28119" x="7351713" y="3981450"/>
          <p14:tracePt t="28122" x="7351713" y="3990975"/>
          <p14:tracePt t="28124" x="7359650" y="4003675"/>
          <p14:tracePt t="28125" x="7359650" y="4011613"/>
          <p14:tracePt t="28128" x="7359650" y="4024313"/>
          <p14:tracePt t="28129" x="7359650" y="4033838"/>
          <p14:tracePt t="28132" x="7359650" y="4046538"/>
          <p14:tracePt t="28134" x="7359650" y="4054475"/>
          <p14:tracePt t="28136" x="7359650" y="4067175"/>
          <p14:tracePt t="28139" x="7359650" y="4075113"/>
          <p14:tracePt t="28140" x="7359650" y="4087813"/>
          <p14:tracePt t="28143" x="7359650" y="4097338"/>
          <p14:tracePt t="28145" x="7359650" y="4110038"/>
          <p14:tracePt t="28147" x="7359650" y="4117975"/>
          <p14:tracePt t="28149" x="7359650" y="4130675"/>
          <p14:tracePt t="28151" x="7359650" y="4140200"/>
          <p14:tracePt t="28153" x="7359650" y="4152900"/>
          <p14:tracePt t="28156" x="7359650" y="4160838"/>
          <p14:tracePt t="28157" x="7359650" y="4173538"/>
          <p14:tracePt t="28160" x="7351713" y="4181475"/>
          <p14:tracePt t="28162" x="7351713" y="4194175"/>
          <p14:tracePt t="28164" x="7351713" y="4203700"/>
          <p14:tracePt t="28166" x="7351713" y="4216400"/>
          <p14:tracePt t="28168" x="7351713" y="4224338"/>
          <p14:tracePt t="28169" x="7342188" y="4224338"/>
          <p14:tracePt t="28171" x="7342188" y="4237038"/>
          <p14:tracePt t="28173" x="7342188" y="4246563"/>
          <p14:tracePt t="28176" x="7342188" y="4259263"/>
          <p14:tracePt t="28178" x="7342188" y="4267200"/>
          <p14:tracePt t="28180" x="7329488" y="4279900"/>
          <p14:tracePt t="28184" x="7329488" y="4287838"/>
          <p14:tracePt t="28186" x="7329488" y="4300538"/>
          <p14:tracePt t="28189" x="7321550" y="4310063"/>
          <p14:tracePt t="28192" x="7321550" y="4322763"/>
          <p14:tracePt t="28195" x="7321550" y="4330700"/>
          <p14:tracePt t="28198" x="7308850" y="4343400"/>
          <p14:tracePt t="28201" x="7308850" y="4352925"/>
          <p14:tracePt t="28205" x="7308850" y="4365625"/>
          <p14:tracePt t="28208" x="7299325" y="4373563"/>
          <p14:tracePt t="28212" x="7299325" y="4386263"/>
          <p14:tracePt t="28216" x="7286625" y="4394200"/>
          <p14:tracePt t="28222" x="7286625" y="4406900"/>
          <p14:tracePt t="28226" x="7278688" y="4416425"/>
          <p14:tracePt t="28239" x="7265988" y="4416425"/>
          <p14:tracePt t="28265" x="7258050" y="4416425"/>
          <p14:tracePt t="28274" x="7245350" y="4416425"/>
          <p14:tracePt t="28279" x="7235825" y="4416425"/>
          <p14:tracePt t="28283" x="7223125" y="4416425"/>
          <p14:tracePt t="28286" x="7215188" y="4416425"/>
          <p14:tracePt t="28287" x="7215188" y="4406900"/>
          <p14:tracePt t="28288" x="7202488" y="4406900"/>
          <p14:tracePt t="28291" x="7192963" y="4406900"/>
          <p14:tracePt t="28293" x="7180263" y="4398963"/>
          <p14:tracePt t="28295" x="7172325" y="4398963"/>
          <p14:tracePt t="28296" x="7159625" y="4386263"/>
          <p14:tracePt t="28299" x="7151688" y="4386263"/>
          <p14:tracePt t="28301" x="7138988" y="4378325"/>
          <p14:tracePt t="28302" x="7129463" y="4378325"/>
          <p14:tracePt t="28304" x="7116763" y="4365625"/>
          <p14:tracePt t="28306" x="7108825" y="4365625"/>
          <p14:tracePt t="28307" x="7096125" y="4356100"/>
          <p14:tracePt t="28309" x="7086600" y="4356100"/>
          <p14:tracePt t="28311" x="7073900" y="4343400"/>
          <p14:tracePt t="28312" x="7065963" y="4343400"/>
          <p14:tracePt t="28313" x="7065963" y="4335463"/>
          <p14:tracePt t="28314" x="7053263" y="4335463"/>
          <p14:tracePt t="28315" x="7045325" y="4335463"/>
          <p14:tracePt t="28317" x="7032625" y="4322763"/>
          <p14:tracePt t="28318" x="7023100" y="4322763"/>
          <p14:tracePt t="28320" x="7010400" y="4313238"/>
          <p14:tracePt t="28322" x="7002463" y="4313238"/>
          <p14:tracePt t="28323" x="6989763" y="4313238"/>
          <p14:tracePt t="28324" x="6980238" y="4300538"/>
          <p14:tracePt t="28326" x="6967538" y="4292600"/>
          <p14:tracePt t="28328" x="6959600" y="4292600"/>
          <p14:tracePt t="28329" x="6946900" y="4292600"/>
          <p14:tracePt t="28330" x="6938963" y="4279900"/>
          <p14:tracePt t="28332" x="6926263" y="4271963"/>
          <p14:tracePt t="28333" x="6916738" y="4271963"/>
          <p14:tracePt t="28335" x="6904038" y="4271963"/>
          <p14:tracePt t="28337" x="6896100" y="4259263"/>
          <p14:tracePt t="28338" x="6873875" y="4259263"/>
          <p14:tracePt t="28340" x="6861175" y="4249738"/>
          <p14:tracePt t="28342" x="6853238" y="4237038"/>
          <p14:tracePt t="28344" x="6840538" y="4237038"/>
          <p14:tracePt t="28345" x="6832600" y="4237038"/>
          <p14:tracePt t="28346" x="6832600" y="4229100"/>
          <p14:tracePt t="28347" x="6819900" y="4229100"/>
          <p14:tracePt t="28348" x="6810375" y="4216400"/>
          <p14:tracePt t="28350" x="6797675" y="4216400"/>
          <p14:tracePt t="28352" x="6789738" y="4206875"/>
          <p14:tracePt t="28354" x="6777038" y="4194175"/>
          <p14:tracePt t="28355" x="6767513" y="4194175"/>
          <p14:tracePt t="28357" x="6754813" y="4186238"/>
          <p14:tracePt t="28359" x="6746875" y="4186238"/>
          <p14:tracePt t="28361" x="6734175" y="4173538"/>
          <p14:tracePt t="28363" x="6726238" y="4165600"/>
          <p14:tracePt t="28365" x="6713538" y="4152900"/>
          <p14:tracePt t="28367" x="6704013" y="4152900"/>
          <p14:tracePt t="28369" x="6691313" y="4143375"/>
          <p14:tracePt t="28371" x="6683375" y="4130675"/>
          <p14:tracePt t="28373" x="6670675" y="4130675"/>
          <p14:tracePt t="28375" x="6661150" y="4122738"/>
          <p14:tracePt t="28377" x="6648450" y="4110038"/>
          <p14:tracePt t="28380" x="6640513" y="4100513"/>
          <p14:tracePt t="28382" x="6627813" y="4087813"/>
          <p14:tracePt t="28385" x="6619875" y="4087813"/>
          <p14:tracePt t="28386" x="6607175" y="4079875"/>
          <p14:tracePt t="28389" x="6597650" y="4067175"/>
          <p14:tracePt t="28391" x="6584950" y="4067175"/>
          <p14:tracePt t="28393" x="6584950" y="4059238"/>
          <p14:tracePt t="28394" x="6577013" y="4059238"/>
          <p14:tracePt t="28395" x="6577013" y="4046538"/>
          <p14:tracePt t="28396" x="6564313" y="4046538"/>
          <p14:tracePt t="28399" x="6554788" y="4037013"/>
          <p14:tracePt t="28400" x="6542088" y="4037013"/>
          <p14:tracePt t="28402" x="6534150" y="4024313"/>
          <p14:tracePt t="28404" x="6521450" y="4024313"/>
          <p14:tracePt t="28406" x="6513513" y="4016375"/>
          <p14:tracePt t="28409" x="6500813" y="4003675"/>
          <p14:tracePt t="28410" x="6491288" y="4003675"/>
          <p14:tracePt t="28412" x="6478588" y="3994150"/>
          <p14:tracePt t="28414" x="6470650" y="3994150"/>
          <p14:tracePt t="28415" x="6457950" y="3981450"/>
          <p14:tracePt t="28417" x="6448425" y="3981450"/>
          <p14:tracePt t="28418" x="6435725" y="3973513"/>
          <p14:tracePt t="28420" x="6427788" y="3973513"/>
          <p14:tracePt t="28421" x="6415088" y="3960813"/>
          <p14:tracePt t="28423" x="6407150" y="3952875"/>
          <p14:tracePt t="28424" x="6394450" y="3952875"/>
          <p14:tracePt t="28425" x="6384925" y="3952875"/>
          <p14:tracePt t="28426" x="6372225" y="3940175"/>
          <p14:tracePt t="28427" x="6364288" y="3940175"/>
          <p14:tracePt t="28429" x="6342063" y="3930650"/>
          <p14:tracePt t="28431" x="6329363" y="3917950"/>
          <p14:tracePt t="28432" x="6321425" y="3917950"/>
          <p14:tracePt t="28433" x="6308725" y="3910013"/>
          <p14:tracePt t="28434" x="6300788" y="3910013"/>
          <p14:tracePt t="28435" x="6288088" y="3910013"/>
          <p14:tracePt t="28436" x="6278563" y="3897313"/>
          <p14:tracePt t="28437" x="6265863" y="3897313"/>
          <p14:tracePt t="28438" x="6257925" y="3887788"/>
          <p14:tracePt t="28439" x="6245225" y="3887788"/>
          <p14:tracePt t="28440" x="6235700" y="3887788"/>
          <p14:tracePt t="28441" x="6223000" y="3875088"/>
          <p14:tracePt t="28442" x="6215063" y="3875088"/>
          <p14:tracePt t="28443" x="6194425" y="3867150"/>
          <p14:tracePt t="28445" x="6172200" y="3854450"/>
          <p14:tracePt t="28446" x="6159500" y="3854450"/>
          <p14:tracePt t="28447" x="6151563" y="3846513"/>
          <p14:tracePt t="28448" x="6138863" y="3846513"/>
          <p14:tracePt t="28449" x="6129338" y="3833813"/>
          <p14:tracePt t="28450" x="6108700" y="3833813"/>
          <p14:tracePt t="28451" x="6096000" y="3824288"/>
          <p14:tracePt t="28452" x="6088063" y="3824288"/>
          <p14:tracePt t="28453" x="6075363" y="3824288"/>
          <p14:tracePt t="28454" x="6065838" y="3811588"/>
          <p14:tracePt t="28455" x="6053138" y="3811588"/>
          <p14:tracePt t="28456" x="6032500" y="3803650"/>
          <p14:tracePt t="28458" x="6010275" y="3803650"/>
          <p14:tracePt t="28459" x="5989638" y="3790950"/>
          <p14:tracePt t="28461" x="5969000" y="3781425"/>
          <p14:tracePt t="28463" x="5946775" y="3768725"/>
          <p14:tracePt t="28464" x="5926138" y="3768725"/>
          <p14:tracePt t="28465" x="5916613" y="3760788"/>
          <p14:tracePt t="28467" x="5895975" y="3748088"/>
          <p14:tracePt t="28468" x="5883275" y="3748088"/>
          <p14:tracePt t="28469" x="5862638" y="3740150"/>
          <p14:tracePt t="28471" x="5840413" y="3727450"/>
          <p14:tracePt t="28473" x="5819775" y="3717925"/>
          <p14:tracePt t="28475" x="5797550" y="3717925"/>
          <p14:tracePt t="28476" x="5789613" y="3705225"/>
          <p14:tracePt t="28477" x="5776913" y="3705225"/>
          <p14:tracePt t="28478" x="5768975" y="3697288"/>
          <p14:tracePt t="28479" x="5756275" y="3697288"/>
          <p14:tracePt t="28480" x="5746750" y="3684588"/>
          <p14:tracePt t="28481" x="5734050" y="3684588"/>
          <p14:tracePt t="28482" x="5726113" y="3675063"/>
          <p14:tracePt t="28484" x="5703888" y="3675063"/>
          <p14:tracePt t="28486" x="5683250" y="3662363"/>
          <p14:tracePt t="28488" x="5670550" y="3654425"/>
          <p14:tracePt t="28489" x="5662613" y="3654425"/>
          <p14:tracePt t="28490" x="5649913" y="3654425"/>
          <p14:tracePt t="28492" x="5640388" y="3641725"/>
          <p14:tracePt t="28494" x="5627688" y="3641725"/>
          <p14:tracePt t="28495" x="5619750" y="3633788"/>
          <p14:tracePt t="28496" x="5607050" y="3633788"/>
          <p14:tracePt t="28498" x="5597525" y="3633788"/>
          <p14:tracePt t="28499" x="5584825" y="3621088"/>
          <p14:tracePt t="28501" x="5576888" y="3621088"/>
          <p14:tracePt t="28503" x="5564188" y="3611563"/>
          <p14:tracePt t="28504" x="5556250" y="3611563"/>
          <p14:tracePt t="28506" x="5543550" y="3611563"/>
          <p14:tracePt t="28508" x="5534025" y="3598863"/>
          <p14:tracePt t="28510" x="5521325" y="3598863"/>
          <p14:tracePt t="28512" x="5513388" y="3590925"/>
          <p14:tracePt t="28515" x="5500688" y="3590925"/>
          <p14:tracePt t="28517" x="5491163" y="3578225"/>
          <p14:tracePt t="28519" x="5478463" y="3578225"/>
          <p14:tracePt t="28521" x="5470525" y="3578225"/>
          <p14:tracePt t="28522" x="5470525" y="3568700"/>
          <p14:tracePt t="28525" x="5457825" y="3568700"/>
          <p14:tracePt t="28526" x="5449888" y="3568700"/>
          <p14:tracePt t="28530" x="5437188" y="3556000"/>
          <p14:tracePt t="28532" x="5427663" y="3556000"/>
          <p14:tracePt t="28534" x="5414963" y="3548063"/>
          <p14:tracePt t="28536" x="5407025" y="3548063"/>
          <p14:tracePt t="28538" x="5394325" y="3548063"/>
          <p14:tracePt t="28540" x="5384800" y="3535363"/>
          <p14:tracePt t="28544" x="5372100" y="3535363"/>
          <p14:tracePt t="28545" x="5364163" y="3535363"/>
          <p14:tracePt t="28547" x="5351463" y="3527425"/>
          <p14:tracePt t="28549" x="5343525" y="3527425"/>
          <p14:tracePt t="28551" x="5330825" y="3527425"/>
          <p14:tracePt t="28553" x="5321300" y="3527425"/>
          <p14:tracePt t="28554" x="5308600" y="3514725"/>
          <p14:tracePt t="28556" x="5300663" y="3514725"/>
          <p14:tracePt t="28558" x="5287963" y="3514725"/>
          <p14:tracePt t="28560" x="5278438" y="3505200"/>
          <p14:tracePt t="28561" x="5265738" y="3505200"/>
          <p14:tracePt t="28563" x="5257800" y="3505200"/>
          <p14:tracePt t="28564" x="5245100" y="3505200"/>
          <p14:tracePt t="28566" x="5237163" y="3505200"/>
          <p14:tracePt t="28568" x="5214938" y="3505200"/>
          <p14:tracePt t="28570" x="5202238" y="3505200"/>
          <p14:tracePt t="28571" x="5194300" y="3492500"/>
          <p14:tracePt t="28573" x="5181600" y="3492500"/>
          <p14:tracePt t="28574" x="5173663" y="3492500"/>
          <p14:tracePt t="28576" x="5151438" y="3492500"/>
          <p14:tracePt t="28578" x="5138738" y="3492500"/>
          <p14:tracePt t="28580" x="5130800" y="3492500"/>
          <p14:tracePt t="28581" x="5118100" y="3492500"/>
          <p14:tracePt t="28582" x="5108575" y="3492500"/>
          <p14:tracePt t="28583" x="5095875" y="3484563"/>
          <p14:tracePt t="28585" x="5087938" y="3484563"/>
          <p14:tracePt t="28586" x="5075238" y="3484563"/>
          <p14:tracePt t="28588" x="5053013" y="3484563"/>
          <p14:tracePt t="28590" x="5032375" y="3484563"/>
          <p14:tracePt t="28592" x="5011738" y="3484563"/>
          <p14:tracePt t="28599" x="4960938" y="3471863"/>
          <p14:tracePt t="28599" x="4926013" y="3471863"/>
          <p14:tracePt t="28600" x="4918075" y="3462338"/>
          <p14:tracePt t="28601" x="4895850" y="3462338"/>
          <p14:tracePt t="28603" x="4875213" y="3462338"/>
          <p14:tracePt t="28604" x="4862513" y="3462338"/>
          <p14:tracePt t="28605" x="4854575" y="3462338"/>
          <p14:tracePt t="28606" x="4840288" y="3462338"/>
          <p14:tracePt t="28607" x="4832350" y="3462338"/>
          <p14:tracePt t="28608" x="4811713" y="3449638"/>
          <p14:tracePt t="28610" x="4789488" y="3449638"/>
          <p14:tracePt t="28612" x="4768850" y="3449638"/>
          <p14:tracePt t="28613" x="4756150" y="3449638"/>
          <p14:tracePt t="28614" x="4748213" y="3449638"/>
          <p14:tracePt t="28615" x="4733925" y="3449638"/>
          <p14:tracePt t="28616" x="4713288" y="3441700"/>
          <p14:tracePt t="28618" x="4692650" y="3441700"/>
          <p14:tracePt t="28620" x="4670425" y="3441700"/>
          <p14:tracePt t="28621" x="4662488" y="3441700"/>
          <p14:tracePt t="28623" x="4641850" y="3441700"/>
          <p14:tracePt t="28625" x="4619625" y="3441700"/>
          <p14:tracePt t="28627" x="4598988" y="3441700"/>
          <p14:tracePt t="28629" x="4586288" y="3441700"/>
          <p14:tracePt t="28630" x="4576763" y="3441700"/>
          <p14:tracePt t="28631" x="4564063" y="3441700"/>
          <p14:tracePt t="28632" x="4556125" y="3441700"/>
          <p14:tracePt t="28633" x="4543425" y="3441700"/>
          <p14:tracePt t="28635" x="4522788" y="3441700"/>
          <p14:tracePt t="28637" x="4513263" y="3441700"/>
          <p14:tracePt t="28638" x="4500563" y="3441700"/>
          <p14:tracePt t="28640" x="4479925" y="3441700"/>
          <p14:tracePt t="28642" x="4470400" y="3441700"/>
          <p14:tracePt t="28643" x="4457700" y="3441700"/>
          <p14:tracePt t="28645" x="4449763" y="3441700"/>
          <p14:tracePt t="28646" x="4437063" y="3441700"/>
          <p14:tracePt t="28647" x="4429125" y="3441700"/>
          <p14:tracePt t="28649" x="4416425" y="3441700"/>
          <p14:tracePt t="28650" x="4406900" y="3441700"/>
          <p14:tracePt t="28652" x="4394200" y="3441700"/>
          <p14:tracePt t="28654" x="4386263" y="3441700"/>
          <p14:tracePt t="28655" x="4373563" y="3449638"/>
          <p14:tracePt t="28656" x="4364038" y="3449638"/>
          <p14:tracePt t="28658" x="4351338" y="3449638"/>
          <p14:tracePt t="28660" x="4343400" y="3449638"/>
          <p14:tracePt t="28661" x="4330700" y="3449638"/>
          <p14:tracePt t="28663" x="4322763" y="3459163"/>
          <p14:tracePt t="28664" x="4310063" y="3459163"/>
          <p14:tracePt t="28665" x="4300538" y="3459163"/>
          <p14:tracePt t="28667" x="4287838" y="3459163"/>
          <p14:tracePt t="28668" x="4279900" y="3459163"/>
          <p14:tracePt t="28669" x="4267200" y="3459163"/>
          <p14:tracePt t="28670" x="4257675" y="3471863"/>
          <p14:tracePt t="28672" x="4244975" y="3471863"/>
          <p14:tracePt t="28673" x="4237038" y="3471863"/>
          <p14:tracePt t="28674" x="4224338" y="3471863"/>
          <p14:tracePt t="28675" x="4216400" y="3471863"/>
          <p14:tracePt t="28676" x="4203700" y="3479800"/>
          <p14:tracePt t="28677" x="4194175" y="3479800"/>
          <p14:tracePt t="28679" x="4173538" y="3479800"/>
          <p14:tracePt t="28681" x="4160838" y="3492500"/>
          <p14:tracePt t="28682" x="4151313" y="3492500"/>
          <p14:tracePt t="28683" x="4130675" y="3492500"/>
          <p14:tracePt t="28685" x="4117975" y="3502025"/>
          <p14:tracePt t="28686" x="4097338" y="3502025"/>
          <p14:tracePt t="28688" x="4075113" y="3502025"/>
          <p14:tracePt t="28689" x="4067175" y="3514725"/>
          <p14:tracePt t="28691" x="4044950" y="3514725"/>
          <p14:tracePt t="28692" x="4032250" y="3522663"/>
          <p14:tracePt t="28694" x="4011613" y="3522663"/>
          <p14:tracePt t="28695" x="4003675" y="3522663"/>
          <p14:tracePt t="28696" x="3990975" y="3535363"/>
          <p14:tracePt t="28697" x="3981450" y="3535363"/>
          <p14:tracePt t="28698" x="3968750" y="3543300"/>
          <p14:tracePt t="28699" x="3960813" y="3543300"/>
          <p14:tracePt t="28700" x="3948113" y="3543300"/>
          <p14:tracePt t="28701" x="3938588" y="3543300"/>
          <p14:tracePt t="28702" x="3925888" y="3556000"/>
          <p14:tracePt t="28703" x="3905250" y="3556000"/>
          <p14:tracePt t="28705" x="3884613" y="3565525"/>
          <p14:tracePt t="28707" x="3862388" y="3565525"/>
          <p14:tracePt t="28709" x="3841750" y="3578225"/>
          <p14:tracePt t="28711" x="3832225" y="3586163"/>
          <p14:tracePt t="28712" x="3811588" y="3586163"/>
          <p14:tracePt t="28714" x="3798888" y="3586163"/>
          <p14:tracePt t="28715" x="3790950" y="3598863"/>
          <p14:tracePt t="28716" x="3778250" y="3598863"/>
          <p14:tracePt t="28717" x="3768725" y="3608388"/>
          <p14:tracePt t="28718" x="3756025" y="3608388"/>
          <p14:tracePt t="28719" x="3748088" y="3608388"/>
          <p14:tracePt t="28720" x="3735388" y="3621088"/>
          <p14:tracePt t="28722" x="3713163" y="3621088"/>
          <p14:tracePt t="28723" x="3713163" y="3629025"/>
          <p14:tracePt t="28724" x="3705225" y="3629025"/>
          <p14:tracePt t="28725" x="3692525" y="3641725"/>
          <p14:tracePt t="28726" x="3684588" y="3641725"/>
          <p14:tracePt t="28728" x="3671888" y="3641725"/>
          <p14:tracePt t="28729" x="3662363" y="3649663"/>
          <p14:tracePt t="28730" x="3649663" y="3649663"/>
          <p14:tracePt t="28731" x="3641725" y="3662363"/>
          <p14:tracePt t="28733" x="3629025" y="3662363"/>
          <p14:tracePt t="28734" x="3619500" y="3671888"/>
          <p14:tracePt t="28735" x="3606800" y="3671888"/>
          <p14:tracePt t="28736" x="3598863" y="3684588"/>
          <p14:tracePt t="28738" x="3586163" y="3692525"/>
          <p14:tracePt t="28740" x="3565525" y="3705225"/>
          <p14:tracePt t="28743" x="3556000" y="3714750"/>
          <p14:tracePt t="28744" x="3543300" y="3714750"/>
          <p14:tracePt t="28746" x="3535363" y="3727450"/>
          <p14:tracePt t="28748" x="3522663" y="3735388"/>
          <p14:tracePt t="28750" x="3513138" y="3748088"/>
          <p14:tracePt t="28752" x="3500438" y="3756025"/>
          <p14:tracePt t="28754" x="3492500" y="3768725"/>
          <p14:tracePt t="28755" x="3479800" y="3768725"/>
          <p14:tracePt t="28757" x="3471863" y="3778250"/>
          <p14:tracePt t="28758" x="3471863" y="3790950"/>
          <p14:tracePt t="28759" x="3459163" y="3790950"/>
          <p14:tracePt t="28761" x="3449638" y="3811588"/>
          <p14:tracePt t="28763" x="3436938" y="3811588"/>
          <p14:tracePt t="28764" x="3429000" y="3821113"/>
          <p14:tracePt t="28766" x="3416300" y="3833813"/>
          <p14:tracePt t="28768" x="3406775" y="3841750"/>
          <p14:tracePt t="28769" x="3406775" y="3854450"/>
          <p14:tracePt t="28771" x="3394075" y="3862388"/>
          <p14:tracePt t="28772" x="3386138" y="3875088"/>
          <p14:tracePt t="28774" x="3373438" y="3884613"/>
          <p14:tracePt t="28776" x="3365500" y="3897313"/>
          <p14:tracePt t="28778" x="3352800" y="3905250"/>
          <p14:tracePt t="28779" x="3343275" y="3917950"/>
          <p14:tracePt t="28781" x="3330575" y="3940175"/>
          <p14:tracePt t="28783" x="3322638" y="3948113"/>
          <p14:tracePt t="28784" x="3309938" y="3960813"/>
          <p14:tracePt t="28786" x="3300413" y="3968750"/>
          <p14:tracePt t="28787" x="3287713" y="3981450"/>
          <p14:tracePt t="28789" x="3279775" y="3990975"/>
          <p14:tracePt t="28790" x="3279775" y="4003675"/>
          <p14:tracePt t="28791" x="3267075" y="4011613"/>
          <p14:tracePt t="28793" x="3259138" y="4024313"/>
          <p14:tracePt t="28794" x="3246438" y="4033838"/>
          <p14:tracePt t="28796" x="3236913" y="4046538"/>
          <p14:tracePt t="28797" x="3224213" y="4054475"/>
          <p14:tracePt t="28798" x="3224213" y="4067175"/>
          <p14:tracePt t="28799" x="3216275" y="4067175"/>
          <p14:tracePt t="28800" x="3203575" y="4087813"/>
          <p14:tracePt t="28802" x="3194050" y="4097338"/>
          <p14:tracePt t="28803" x="3181350" y="4110038"/>
          <p14:tracePt t="28805" x="3173413" y="4117975"/>
          <p14:tracePt t="28806" x="3160713" y="4130675"/>
          <p14:tracePt t="28809" x="3140075" y="4152900"/>
          <p14:tracePt t="28810" x="3130550" y="4160838"/>
          <p14:tracePt t="28811" x="3130550" y="4173538"/>
          <p14:tracePt t="28812" x="3117850" y="4181475"/>
          <p14:tracePt t="28814" x="3109913" y="4194175"/>
          <p14:tracePt t="28815" x="3097213" y="4203700"/>
          <p14:tracePt t="28816" x="3087688" y="4216400"/>
          <p14:tracePt t="28818" x="3074988" y="4224338"/>
          <p14:tracePt t="28819" x="3067050" y="4237038"/>
          <p14:tracePt t="28820" x="3054350" y="4246563"/>
          <p14:tracePt t="28821" x="3054350" y="4259263"/>
          <p14:tracePt t="28822" x="3046413" y="4259263"/>
          <p14:tracePt t="28823" x="3033713" y="4267200"/>
          <p14:tracePt t="28824" x="3033713" y="4279900"/>
          <p14:tracePt t="28825" x="3024188" y="4287838"/>
          <p14:tracePt t="28827" x="3011488" y="4300538"/>
          <p14:tracePt t="28828" x="3003550" y="4310063"/>
          <p14:tracePt t="28829" x="2990850" y="4322763"/>
          <p14:tracePt t="28831" x="2981325" y="4343400"/>
          <p14:tracePt t="28833" x="2968625" y="4352925"/>
          <p14:tracePt t="28834" x="2960688" y="4365625"/>
          <p14:tracePt t="28835" x="2947988" y="4373563"/>
          <p14:tracePt t="28837" x="2940050" y="4394200"/>
          <p14:tracePt t="28838" x="2927350" y="4406900"/>
          <p14:tracePt t="28840" x="2917825" y="4416425"/>
          <p14:tracePt t="28841" x="2905125" y="4429125"/>
          <p14:tracePt t="28842" x="2905125" y="4437063"/>
          <p14:tracePt t="28843" x="2897188" y="4449763"/>
          <p14:tracePt t="28846" x="2874963" y="4471988"/>
          <p14:tracePt t="28847" x="2874963" y="4479925"/>
          <p14:tracePt t="28848" x="2862263" y="4492625"/>
          <p14:tracePt t="28850" x="2854325" y="4500563"/>
          <p14:tracePt t="28851" x="2854325" y="4513263"/>
          <p14:tracePt t="28852" x="2841625" y="4522788"/>
          <p14:tracePt t="28854" x="2833688" y="4543425"/>
          <p14:tracePt t="28856" x="2820988" y="4556125"/>
          <p14:tracePt t="28857" x="2811463" y="4565650"/>
          <p14:tracePt t="28858" x="2811463" y="4578350"/>
          <p14:tracePt t="28860" x="2798763" y="4598988"/>
          <p14:tracePt t="28862" x="2790825" y="4606925"/>
          <p14:tracePt t="28863" x="2790825" y="4619625"/>
          <p14:tracePt t="28864" x="2778125" y="4629150"/>
          <p14:tracePt t="28866" x="2768600" y="4641850"/>
          <p14:tracePt t="28867" x="2768600" y="4649788"/>
          <p14:tracePt t="28868" x="2755900" y="4662488"/>
          <p14:tracePt t="28870" x="2747963" y="4684713"/>
          <p14:tracePt t="28872" x="2735263" y="4692650"/>
          <p14:tracePt t="28873" x="2735263" y="4705350"/>
          <p14:tracePt t="28875" x="2727325" y="4725988"/>
          <p14:tracePt t="28877" x="2714625" y="4735513"/>
          <p14:tracePt t="28879" x="2714625" y="4748213"/>
          <p14:tracePt t="28880" x="2705100" y="4768850"/>
          <p14:tracePt t="28881" x="2692400" y="4778375"/>
          <p14:tracePt t="28909" x="2555875" y="5011738"/>
          <p14:tracePt t="28912" x="2543175" y="5032375"/>
          <p14:tracePt t="28913" x="2535238" y="5045075"/>
          <p14:tracePt t="28915" x="2522538" y="5054600"/>
          <p14:tracePt t="28916" x="2522538" y="5067300"/>
          <p14:tracePt t="28917" x="2514600" y="5075238"/>
          <p14:tracePt t="28919" x="2501900" y="5087938"/>
          <p14:tracePt t="28921" x="2492375" y="5097463"/>
          <p14:tracePt t="28922" x="2492375" y="5110163"/>
          <p14:tracePt t="28924" x="2479675" y="5118100"/>
          <p14:tracePt t="28926" x="2471738" y="5130800"/>
          <p14:tracePt t="28927" x="2471738" y="5138738"/>
          <p14:tracePt t="28928" x="2459038" y="5151438"/>
          <p14:tracePt t="28930" x="2451100" y="5160963"/>
          <p14:tracePt t="28933" x="2436813" y="5173663"/>
          <p14:tracePt t="28935" x="2428875" y="5181600"/>
          <p14:tracePt t="28937" x="2428875" y="5194300"/>
          <p14:tracePt t="28938" x="2416175" y="5194300"/>
          <p14:tracePt t="28940" x="2408238" y="5203825"/>
          <p14:tracePt t="28943" x="2408238" y="5216525"/>
          <p14:tracePt t="28944" x="2395538" y="5216525"/>
          <p14:tracePt t="28946" x="2386013" y="5224463"/>
          <p14:tracePt t="28950" x="2373313" y="5237163"/>
          <p14:tracePt t="28953" x="2365375" y="5245100"/>
          <p14:tracePt t="28957" x="2365375" y="5257800"/>
          <p14:tracePt t="28958" x="2352675" y="5257800"/>
          <p14:tracePt t="28964" x="2344738" y="5267325"/>
          <p14:tracePt t="28967" x="2330450" y="5280025"/>
          <p14:tracePt t="28972" x="2322513" y="5280025"/>
          <p14:tracePt t="28979" x="2309813" y="5300663"/>
          <p14:tracePt t="28984" x="2301875" y="5310188"/>
          <p14:tracePt t="28992" x="2289175" y="5322888"/>
          <p14:tracePt t="28994" x="2279650" y="5322888"/>
          <p14:tracePt t="28998" x="2279650" y="5330825"/>
          <p14:tracePt t="29001" x="2266950" y="5330825"/>
          <p14:tracePt t="29005" x="2266950" y="5343525"/>
          <p14:tracePt t="29011" x="2259013" y="5343525"/>
          <p14:tracePt t="29014" x="2259013" y="5351463"/>
          <p14:tracePt t="29015" x="2246313" y="5351463"/>
          <p14:tracePt t="29112" x="2246313" y="5343525"/>
          <p14:tracePt t="29122" x="2246313" y="5335588"/>
          <p14:tracePt t="29139" x="2246313" y="5322888"/>
          <p14:tracePt t="29148" x="2246313" y="5313363"/>
          <p14:tracePt t="29155" x="2246313" y="5300663"/>
          <p14:tracePt t="29160" x="2246313" y="5292725"/>
          <p14:tracePt t="29165" x="2246313" y="5280025"/>
          <p14:tracePt t="29167" x="2246313" y="5270500"/>
          <p14:tracePt t="29171" x="2254250" y="5257800"/>
          <p14:tracePt t="29173" x="2254250" y="5249863"/>
          <p14:tracePt t="29175" x="2254250" y="5237163"/>
          <p14:tracePt t="29178" x="2266950" y="5229225"/>
          <p14:tracePt t="29180" x="2266950" y="5216525"/>
          <p14:tracePt t="29182" x="2266950" y="5207000"/>
          <p14:tracePt t="29184" x="2276475" y="5194300"/>
          <p14:tracePt t="29186" x="2276475" y="5186363"/>
          <p14:tracePt t="29188" x="2276475" y="5173663"/>
          <p14:tracePt t="29189" x="2289175" y="5164138"/>
          <p14:tracePt t="29191" x="2289175" y="5151438"/>
          <p14:tracePt t="29193" x="2297113" y="5143500"/>
          <p14:tracePt t="29194" x="2297113" y="5130800"/>
          <p14:tracePt t="29196" x="2297113" y="5122863"/>
          <p14:tracePt t="29198" x="2309813" y="5110163"/>
          <p14:tracePt t="29199" x="2309813" y="5100638"/>
          <p14:tracePt t="29201" x="2317750" y="5087938"/>
          <p14:tracePt t="29202" x="2317750" y="5080000"/>
          <p14:tracePt t="29204" x="2330450" y="5067300"/>
          <p14:tracePt t="29205" x="2330450" y="5057775"/>
          <p14:tracePt t="29207" x="2339975" y="5037138"/>
          <p14:tracePt t="29210" x="2352675" y="5016500"/>
          <p14:tracePt t="29213" x="2352675" y="5003800"/>
          <p14:tracePt t="29214" x="2360613" y="4994275"/>
          <p14:tracePt t="29216" x="2373313" y="4981575"/>
          <p14:tracePt t="29217" x="2373313" y="4973638"/>
          <p14:tracePt t="29219" x="2382838" y="4960938"/>
          <p14:tracePt t="29220" x="2382838" y="4951413"/>
          <p14:tracePt t="29222" x="2395538" y="4938713"/>
          <p14:tracePt t="29223" x="2395538" y="4930775"/>
          <p14:tracePt t="29225" x="2403475" y="4918075"/>
          <p14:tracePt t="29226" x="2403475" y="4910138"/>
          <p14:tracePt t="29228" x="2416175" y="4897438"/>
          <p14:tracePt t="29230" x="2416175" y="4887913"/>
          <p14:tracePt t="29231" x="2424113" y="4875213"/>
          <p14:tracePt t="29233" x="2436813" y="4867275"/>
          <p14:tracePt t="29236" x="2446338" y="4854575"/>
          <p14:tracePt t="29237" x="2446338" y="4845050"/>
          <p14:tracePt t="29239" x="2459038" y="4832350"/>
          <p14:tracePt t="29241" x="2466975" y="4824413"/>
          <p14:tracePt t="29242" x="2466975" y="4811713"/>
          <p14:tracePt t="29244" x="2479675" y="4803775"/>
          <p14:tracePt t="29246" x="2479675" y="4791075"/>
          <p14:tracePt t="29247" x="2489200" y="4781550"/>
          <p14:tracePt t="29249" x="2501900" y="4768850"/>
          <p14:tracePt t="29251" x="2501900" y="4760913"/>
          <p14:tracePt t="29252" x="2509838" y="4748213"/>
          <p14:tracePt t="29254" x="2522538" y="4738688"/>
          <p14:tracePt t="29256" x="2522538" y="4725988"/>
          <p14:tracePt t="29257" x="2530475" y="4718050"/>
          <p14:tracePt t="29259" x="2543175" y="4705350"/>
          <p14:tracePt t="29261" x="2543175" y="4697413"/>
          <p14:tracePt t="29263" x="2552700" y="4684713"/>
          <p14:tracePt t="29264" x="2552700" y="4675188"/>
          <p14:tracePt t="29265" x="2565400" y="4675188"/>
          <p14:tracePt t="29266" x="2565400" y="4662488"/>
          <p14:tracePt t="29267" x="2573338" y="4654550"/>
          <p14:tracePt t="29270" x="2586038" y="4641850"/>
          <p14:tracePt t="29271" x="2586038" y="4632325"/>
          <p14:tracePt t="29273" x="2595563" y="4619625"/>
          <p14:tracePt t="29275" x="2595563" y="4611688"/>
          <p14:tracePt t="29276" x="2608263" y="4598988"/>
          <p14:tracePt t="29277" x="2608263" y="4591050"/>
          <p14:tracePt t="29279" x="2616200" y="4578350"/>
          <p14:tracePt t="29281" x="2616200" y="4568825"/>
          <p14:tracePt t="29282" x="2628900" y="4556125"/>
          <p14:tracePt t="29284" x="2628900" y="4548188"/>
          <p14:tracePt t="29285" x="2636838" y="4535488"/>
          <p14:tracePt t="29286" x="2636838" y="4525963"/>
          <p14:tracePt t="29288" x="2636838" y="4513263"/>
          <p14:tracePt t="29289" x="2649538" y="4505325"/>
          <p14:tracePt t="29290" x="2649538" y="4492625"/>
          <p14:tracePt t="29292" x="2659063" y="4471988"/>
          <p14:tracePt t="29294" x="2659063" y="4462463"/>
          <p14:tracePt t="29295" x="2671763" y="4449763"/>
          <p14:tracePt t="29297" x="2671763" y="4429125"/>
          <p14:tracePt t="29298" x="2679700" y="4429125"/>
          <p14:tracePt t="29299" x="2679700" y="4419600"/>
          <p14:tracePt t="29300" x="2679700" y="4406900"/>
          <p14:tracePt t="29301" x="2692400" y="4398963"/>
          <p14:tracePt t="29303" x="2692400" y="4386263"/>
          <p14:tracePt t="29304" x="2701925" y="4378325"/>
          <p14:tracePt t="29305" x="2701925" y="4365625"/>
          <p14:tracePt t="29306" x="2701925" y="4356100"/>
          <p14:tracePt t="29307" x="2714625" y="4343400"/>
          <p14:tracePt t="29309" x="2714625" y="4322763"/>
          <p14:tracePt t="29310" x="2722563" y="4313238"/>
          <p14:tracePt t="29311" x="2722563" y="4300538"/>
          <p14:tracePt t="29313" x="2722563" y="4279900"/>
          <p14:tracePt t="29314" x="2735263" y="4271963"/>
          <p14:tracePt t="29315" x="2735263" y="4259263"/>
          <p14:tracePt t="29316" x="2735263" y="4249738"/>
          <p14:tracePt t="29317" x="2743200" y="4237038"/>
          <p14:tracePt t="29318" x="2743200" y="4229100"/>
          <p14:tracePt t="29319" x="2743200" y="4206875"/>
          <p14:tracePt t="29321" x="2755900" y="4186238"/>
          <p14:tracePt t="29323" x="2755900" y="4165600"/>
          <p14:tracePt t="29325" x="2765425" y="4143375"/>
          <p14:tracePt t="29327" x="2765425" y="4130675"/>
          <p14:tracePt t="29328" x="2778125" y="4122738"/>
          <p14:tracePt t="29329" x="2778125" y="4110038"/>
          <p14:tracePt t="29330" x="2778125" y="4100513"/>
          <p14:tracePt t="29332" x="2786063" y="4079875"/>
          <p14:tracePt t="29334" x="2786063" y="4067175"/>
          <p14:tracePt t="29335" x="2786063" y="4059238"/>
          <p14:tracePt t="29336" x="2798763" y="4046538"/>
          <p14:tracePt t="29337" x="2798763" y="4037013"/>
          <p14:tracePt t="29338" x="2798763" y="4024313"/>
          <p14:tracePt t="29340" x="2808288" y="4016375"/>
          <p14:tracePt t="29341" x="2808288" y="4003675"/>
          <p14:tracePt t="29343" x="2808288" y="3981450"/>
          <p14:tracePt t="29344" x="2820988" y="3981450"/>
          <p14:tracePt t="29345" x="2820988" y="3973513"/>
          <p14:tracePt t="29346" x="2820988" y="3960813"/>
          <p14:tracePt t="29347" x="2828925" y="3960813"/>
          <p14:tracePt t="29348" x="2828925" y="3952875"/>
          <p14:tracePt t="29350" x="2828925" y="3940175"/>
          <p14:tracePt t="29351" x="2841625" y="3930650"/>
          <p14:tracePt t="29353" x="2841625" y="3917950"/>
          <p14:tracePt t="29355" x="2849563" y="3910013"/>
          <p14:tracePt t="29356" x="2849563" y="3897313"/>
          <p14:tracePt t="29358" x="2849563" y="3887788"/>
          <p14:tracePt t="29359" x="2849563" y="3875088"/>
          <p14:tracePt t="29361" x="2862263" y="3867150"/>
          <p14:tracePt t="29365" x="2862263" y="3854450"/>
          <p14:tracePt t="29366" x="2871788" y="3846513"/>
          <p14:tracePt t="29368" x="2871788" y="3833813"/>
          <p14:tracePt t="29370" x="2871788" y="3824288"/>
          <p14:tracePt t="29371" x="2884488" y="3811588"/>
          <p14:tracePt t="29374" x="2884488" y="3803650"/>
          <p14:tracePt t="29376" x="2884488" y="3790950"/>
          <p14:tracePt t="29377" x="2892425" y="3790950"/>
          <p14:tracePt t="29379" x="2892425" y="3781425"/>
          <p14:tracePt t="29381" x="2892425" y="3768725"/>
          <p14:tracePt t="29384" x="2905125" y="3760788"/>
          <p14:tracePt t="29388" x="2905125" y="3748088"/>
          <p14:tracePt t="29390" x="2905125" y="3740150"/>
          <p14:tracePt t="29394" x="2914650" y="3727450"/>
          <p14:tracePt t="29397" x="2914650" y="3717925"/>
          <p14:tracePt t="29401" x="2927350" y="3705225"/>
          <p14:tracePt t="29404" x="2927350" y="3684588"/>
          <p14:tracePt t="29408" x="2935288" y="3675063"/>
          <p14:tracePt t="29410" x="2935288" y="3662363"/>
          <p14:tracePt t="29412" x="2947988" y="3654425"/>
          <p14:tracePt t="29416" x="2955925" y="3641725"/>
          <p14:tracePt t="29418" x="2955925" y="3633788"/>
          <p14:tracePt t="29423" x="2955925" y="3621088"/>
          <p14:tracePt t="29429" x="2968625" y="3598863"/>
          <p14:tracePt t="29431" x="2978150" y="3578225"/>
          <p14:tracePt t="29433" x="2978150" y="3568700"/>
          <p14:tracePt t="29435" x="2990850" y="3556000"/>
          <p14:tracePt t="29437" x="2990850" y="3548063"/>
          <p14:tracePt t="29438" x="2990850" y="3535363"/>
          <p14:tracePt t="29440" x="2990850" y="3527425"/>
          <p14:tracePt t="29441" x="2998788" y="3514725"/>
          <p14:tracePt t="29443" x="2998788" y="3505200"/>
          <p14:tracePt t="29444" x="2998788" y="3492500"/>
          <p14:tracePt t="29446" x="2998788" y="3484563"/>
          <p14:tracePt t="29447" x="2998788" y="3471863"/>
          <p14:tracePt t="29448" x="3011488" y="3462338"/>
          <p14:tracePt t="29450" x="3011488" y="3449638"/>
          <p14:tracePt t="29451" x="3011488" y="3441700"/>
          <p14:tracePt t="29453" x="3021013" y="3421063"/>
          <p14:tracePt t="29455" x="3021013" y="3408363"/>
          <p14:tracePt t="29456" x="3021013" y="3398838"/>
          <p14:tracePt t="29457" x="3021013" y="3386138"/>
          <p14:tracePt t="29458" x="3033713" y="3378200"/>
          <p14:tracePt t="29460" x="3033713" y="3365500"/>
          <p14:tracePt t="29461" x="3033713" y="3355975"/>
          <p14:tracePt t="29462" x="3033713" y="3343275"/>
          <p14:tracePt t="29463" x="3041650" y="3335338"/>
          <p14:tracePt t="29465" x="3041650" y="3314700"/>
          <p14:tracePt t="29467" x="3054350" y="3302000"/>
          <p14:tracePt t="29468" x="3054350" y="3292475"/>
          <p14:tracePt t="29470" x="3054350" y="3271838"/>
          <p14:tracePt t="29471" x="3062288" y="3271838"/>
          <p14:tracePt t="29472" x="3062288" y="3259138"/>
          <p14:tracePt t="29473" x="3062288" y="3249613"/>
          <p14:tracePt t="29475" x="3074988" y="3228975"/>
          <p14:tracePt t="29477" x="3074988" y="3216275"/>
          <p14:tracePt t="29479" x="3074988" y="3195638"/>
          <p14:tracePt t="29481" x="3084513" y="3186113"/>
          <p14:tracePt t="29483" x="3084513" y="3173413"/>
          <p14:tracePt t="29484" x="3097213" y="3165475"/>
          <p14:tracePt t="29486" x="3097213" y="3152775"/>
          <p14:tracePt t="29487" x="3097213" y="3143250"/>
          <p14:tracePt t="29488" x="3097213" y="3130550"/>
          <p14:tracePt t="29489" x="3105150" y="3122613"/>
          <p14:tracePt t="29494" x="3117850" y="3101975"/>
          <p14:tracePt t="29500" x="3127375" y="3067050"/>
          <p14:tracePt t="29501" x="3127375" y="3059113"/>
          <p14:tracePt t="29502" x="3140075" y="3046413"/>
          <p14:tracePt t="29504" x="3140075" y="3036888"/>
          <p14:tracePt t="29506" x="3148013" y="3024188"/>
          <p14:tracePt t="29509" x="3148013" y="3016250"/>
          <p14:tracePt t="29511" x="3148013" y="3003550"/>
          <p14:tracePt t="29512" x="3160713" y="2995613"/>
          <p14:tracePt t="29517" x="3160713" y="2982913"/>
          <p14:tracePt t="29518" x="3168650" y="2973388"/>
          <p14:tracePt t="29521" x="3168650" y="2960688"/>
          <p14:tracePt t="29523" x="3181350" y="2952750"/>
          <p14:tracePt t="29529" x="3181350" y="2940050"/>
          <p14:tracePt t="29531" x="3190875" y="2930525"/>
          <p14:tracePt t="29536" x="3190875" y="2917825"/>
          <p14:tracePt t="29539" x="3203575" y="2909888"/>
          <p14:tracePt t="29546" x="3211513" y="2889250"/>
          <p14:tracePt t="29550" x="3211513" y="2876550"/>
          <p14:tracePt t="29557" x="3233738" y="2846388"/>
          <p14:tracePt t="29559" x="3246438" y="2833688"/>
          <p14:tracePt t="29564" x="3254375" y="2824163"/>
          <p14:tracePt t="29565" x="3254375" y="2811463"/>
          <p14:tracePt t="29566" x="3267075" y="2803525"/>
          <p14:tracePt t="29569" x="3275013" y="2790825"/>
          <p14:tracePt t="29571" x="3287713" y="2782888"/>
          <p14:tracePt t="29573" x="3287713" y="2770188"/>
          <p14:tracePt t="29574" x="3297238" y="2770188"/>
          <p14:tracePt t="29575" x="3297238" y="2760663"/>
          <p14:tracePt t="29577" x="3309938" y="2747963"/>
          <p14:tracePt t="29579" x="3317875" y="2740025"/>
          <p14:tracePt t="29581" x="3330575" y="2727325"/>
          <p14:tracePt t="29583" x="3340100" y="2717800"/>
          <p14:tracePt t="29584" x="3340100" y="2705100"/>
          <p14:tracePt t="29586" x="3352800" y="2697163"/>
          <p14:tracePt t="29588" x="3360738" y="2684463"/>
          <p14:tracePt t="29590" x="3373438" y="2676525"/>
          <p14:tracePt t="29592" x="3381375" y="2663825"/>
          <p14:tracePt t="29594" x="3394075" y="2654300"/>
          <p14:tracePt t="29596" x="3403600" y="2633663"/>
          <p14:tracePt t="29599" x="3416300" y="2620963"/>
          <p14:tracePt t="29600" x="3416300" y="2611438"/>
          <p14:tracePt t="29601" x="3424238" y="2611438"/>
          <p14:tracePt t="29602" x="3424238" y="2598738"/>
          <p14:tracePt t="29604" x="3436938" y="2590800"/>
          <p14:tracePt t="29606" x="3446463" y="2578100"/>
          <p14:tracePt t="29608" x="3459163" y="2570163"/>
          <p14:tracePt t="29610" x="3459163" y="2557463"/>
          <p14:tracePt t="29611" x="3467100" y="2547938"/>
          <p14:tracePt t="29614" x="3479800" y="2535238"/>
          <p14:tracePt t="29615" x="3479800" y="2527300"/>
          <p14:tracePt t="29617" x="3487738" y="2527300"/>
          <p14:tracePt t="29618" x="3487738" y="2514600"/>
          <p14:tracePt t="29620" x="3500438" y="2505075"/>
          <p14:tracePt t="29623" x="3509963" y="2492375"/>
          <p14:tracePt t="29625" x="3509963" y="2484438"/>
          <p14:tracePt t="29627" x="3522663" y="2484438"/>
          <p14:tracePt t="29629" x="3522663" y="2471738"/>
          <p14:tracePt t="29631" x="3530600" y="2463800"/>
          <p14:tracePt t="29635" x="3530600" y="2451100"/>
          <p14:tracePt t="29636" x="3543300" y="2451100"/>
          <p14:tracePt t="29639" x="3543300" y="2441575"/>
          <p14:tracePt t="29642" x="3552825" y="2441575"/>
          <p14:tracePt t="29645" x="3552825" y="2428875"/>
          <p14:tracePt t="29647" x="3565525" y="2428875"/>
          <p14:tracePt t="29648" x="3565525" y="2420938"/>
          <p14:tracePt t="29654" x="3573463" y="2420938"/>
          <p14:tracePt t="29655" x="3573463" y="2408238"/>
          <p14:tracePt t="29661" x="3586163" y="2398713"/>
          <p14:tracePt t="29669" x="3594100" y="2398713"/>
          <p14:tracePt t="29670" x="3594100" y="2386013"/>
          <p14:tracePt t="29676" x="3594100" y="2378075"/>
          <p14:tracePt t="29678" x="3606800" y="2378075"/>
          <p14:tracePt t="29684" x="3616325" y="2378075"/>
          <p14:tracePt t="29687" x="3616325" y="2365375"/>
          <p14:tracePt t="29691" x="3616325" y="2357438"/>
          <p14:tracePt t="29700" x="3629025" y="2357438"/>
          <p14:tracePt t="29701" x="3636963" y="2344738"/>
          <p14:tracePt t="29713" x="3636963" y="2335213"/>
          <p14:tracePt t="29717" x="3649663" y="2335213"/>
          <p14:tracePt t="29728" x="3649663" y="2322513"/>
          <p14:tracePt t="29731" x="3659188" y="2322513"/>
          <p14:tracePt t="29757" x="3659188" y="2314575"/>
          <p14:tracePt t="29765" x="3671888" y="2314575"/>
          <p14:tracePt t="29788" x="3679825" y="2314575"/>
          <p14:tracePt t="29801" x="3692525" y="2314575"/>
          <p14:tracePt t="29806" x="3700463" y="2314575"/>
          <p14:tracePt t="29810" x="3713163" y="2314575"/>
          <p14:tracePt t="29814" x="3722688" y="2314575"/>
          <p14:tracePt t="29816" x="3735388" y="2314575"/>
          <p14:tracePt t="29819" x="3743325" y="2314575"/>
          <p14:tracePt t="29821" x="3756025" y="2322513"/>
          <p14:tracePt t="29823" x="3765550" y="2322513"/>
          <p14:tracePt t="29825" x="3778250" y="2322513"/>
          <p14:tracePt t="29828" x="3786188" y="2322513"/>
          <p14:tracePt t="29829" x="3798888" y="2332038"/>
          <p14:tracePt t="29831" x="3806825" y="2332038"/>
          <p14:tracePt t="29833" x="3819525" y="2332038"/>
          <p14:tracePt t="29835" x="3829050" y="2344738"/>
          <p14:tracePt t="29836" x="3841750" y="2344738"/>
          <p14:tracePt t="29838" x="3849688" y="2344738"/>
          <p14:tracePt t="29839" x="3862388" y="2344738"/>
          <p14:tracePt t="29841" x="3884613" y="2344738"/>
          <p14:tracePt t="29843" x="3892550" y="2352675"/>
          <p14:tracePt t="29844" x="3905250" y="2352675"/>
          <p14:tracePt t="29845" x="3913188" y="2352675"/>
          <p14:tracePt t="29846" x="3925888" y="2352675"/>
          <p14:tracePt t="29847" x="3935413" y="2365375"/>
          <p14:tracePt t="29848" x="3948113" y="2365375"/>
          <p14:tracePt t="29849" x="3956050" y="2365375"/>
          <p14:tracePt t="29850" x="3968750" y="2373313"/>
          <p14:tracePt t="29851" x="3978275" y="2373313"/>
          <p14:tracePt t="29852" x="3998913" y="2373313"/>
          <p14:tracePt t="29854" x="4019550" y="2386013"/>
          <p14:tracePt t="29855" x="4032250" y="2386013"/>
          <p14:tracePt t="29856" x="4041775" y="2386013"/>
          <p14:tracePt t="29857" x="4062413" y="2395538"/>
          <p14:tracePt t="29858" x="4084638" y="2395538"/>
          <p14:tracePt t="29860" x="4105275" y="2395538"/>
          <p14:tracePt t="29861" x="4125913" y="2408238"/>
          <p14:tracePt t="29862" x="4148138" y="2408238"/>
          <p14:tracePt t="29864" x="4181475" y="2408238"/>
          <p14:tracePt t="29865" x="4189413" y="2416175"/>
          <p14:tracePt t="29866" x="4211638" y="2416175"/>
          <p14:tracePt t="29867" x="4232275" y="2416175"/>
          <p14:tracePt t="29868" x="4244975" y="2428875"/>
          <p14:tracePt t="29869" x="4267200" y="2428875"/>
          <p14:tracePt t="29870" x="4287838" y="2438400"/>
          <p14:tracePt t="29871" x="4310063" y="2438400"/>
          <p14:tracePt t="29873" x="4338638" y="2451100"/>
          <p14:tracePt t="29874" x="4360863" y="2451100"/>
          <p14:tracePt t="29875" x="4381500" y="2459038"/>
          <p14:tracePt t="29876" x="4394200" y="2459038"/>
          <p14:tracePt t="29877" x="4416425" y="2471738"/>
          <p14:tracePt t="29878" x="4437063" y="2471738"/>
          <p14:tracePt t="29879" x="4457700" y="2471738"/>
          <p14:tracePt t="29880" x="4467225" y="2471738"/>
          <p14:tracePt t="29881" x="4487863" y="2479675"/>
          <p14:tracePt t="29882" x="4500563" y="2479675"/>
          <p14:tracePt t="29910" x="4892675" y="2586038"/>
          <p14:tracePt t="29911" x="4913313" y="2598738"/>
          <p14:tracePt t="29913" x="4933950" y="2598738"/>
          <p14:tracePt t="29914" x="4946650" y="2608263"/>
          <p14:tracePt t="29915" x="4956175" y="2608263"/>
          <p14:tracePt t="29917" x="4976813" y="2620963"/>
          <p14:tracePt t="29919" x="4999038" y="2628900"/>
          <p14:tracePt t="29921" x="5011738" y="2641600"/>
          <p14:tracePt t="29923" x="5019675" y="2641600"/>
          <p14:tracePt t="29924" x="5032375" y="2651125"/>
          <p14:tracePt t="29926" x="5040313" y="2663825"/>
          <p14:tracePt t="29928" x="5053013" y="2663825"/>
          <p14:tracePt t="29930" x="5053013" y="2671763"/>
          <p14:tracePt t="29931" x="5062538" y="2671763"/>
          <p14:tracePt t="29933" x="5062538" y="2684463"/>
          <p14:tracePt t="29935" x="5075238" y="2692400"/>
          <p14:tracePt t="29941" x="5075238" y="2705100"/>
          <p14:tracePt t="29948" x="5083175" y="2727325"/>
          <p14:tracePt t="29951" x="5095875" y="2747963"/>
          <p14:tracePt t="29953" x="5095875" y="2757488"/>
          <p14:tracePt t="29954" x="5105400" y="2770188"/>
          <p14:tracePt t="29956" x="5105400" y="2778125"/>
          <p14:tracePt t="29957" x="5118100" y="2778125"/>
          <p14:tracePt t="29958" x="5118100" y="2790825"/>
          <p14:tracePt t="29959" x="5126038" y="2790825"/>
          <p14:tracePt t="29960" x="5126038" y="2798763"/>
          <p14:tracePt t="29961" x="5138738" y="2811463"/>
          <p14:tracePt t="29963" x="5146675" y="2820988"/>
          <p14:tracePt t="29964" x="5159375" y="2820988"/>
          <p14:tracePt t="29965" x="5168900" y="2841625"/>
          <p14:tracePt t="29966" x="5189538" y="2841625"/>
          <p14:tracePt t="29967" x="5202238" y="2854325"/>
          <p14:tracePt t="29968" x="5211763" y="2863850"/>
          <p14:tracePt t="29969" x="5224463" y="2876550"/>
          <p14:tracePt t="29970" x="5232400" y="2884488"/>
          <p14:tracePt t="29971" x="5253038" y="2897188"/>
          <p14:tracePt t="29972" x="5265738" y="2905125"/>
          <p14:tracePt t="29973" x="5287963" y="2917825"/>
          <p14:tracePt t="29974" x="5308600" y="2927350"/>
          <p14:tracePt t="29975" x="5330825" y="2940050"/>
          <p14:tracePt t="29977" x="5359400" y="2960688"/>
          <p14:tracePt t="29978" x="5381625" y="2970213"/>
          <p14:tracePt t="29979" x="5414963" y="2982913"/>
          <p14:tracePt t="29980" x="5437188" y="2990850"/>
          <p14:tracePt t="29981" x="5457825" y="3003550"/>
          <p14:tracePt t="29982" x="5478463" y="3011488"/>
          <p14:tracePt t="29983" x="5508625" y="3024188"/>
          <p14:tracePt t="29984" x="5530850" y="3033713"/>
          <p14:tracePt t="29985" x="5564188" y="3046413"/>
          <p14:tracePt t="29986" x="5584825" y="3054350"/>
          <p14:tracePt t="29987" x="5614988" y="3076575"/>
          <p14:tracePt t="29988" x="5649913" y="3089275"/>
          <p14:tracePt t="29989" x="5670550" y="3097213"/>
          <p14:tracePt t="29990" x="5700713" y="3109913"/>
          <p14:tracePt t="29991" x="5734050" y="3117850"/>
          <p14:tracePt t="29992" x="5756275" y="3130550"/>
          <p14:tracePt t="29993" x="5784850" y="3140075"/>
          <p14:tracePt t="29994" x="5819775" y="3152775"/>
          <p14:tracePt t="29995" x="5849938" y="3160713"/>
          <p14:tracePt t="29996" x="5883275" y="3182938"/>
          <p14:tracePt t="29997" x="5903913" y="3195638"/>
          <p14:tracePt t="29998" x="5934075" y="3203575"/>
          <p14:tracePt t="29999" x="5969000" y="3203575"/>
          <p14:tracePt t="30000" x="5997575" y="3224213"/>
          <p14:tracePt t="30001" x="6019800" y="3224213"/>
          <p14:tracePt t="30002" x="6053138" y="3236913"/>
          <p14:tracePt t="30003" x="6075363" y="3246438"/>
          <p14:tracePt t="30004" x="6116638" y="3259138"/>
          <p14:tracePt t="30005" x="6138863" y="3267075"/>
          <p14:tracePt t="30006" x="6169025" y="3279775"/>
          <p14:tracePt t="30007" x="6189663" y="3289300"/>
          <p14:tracePt t="30009" x="6223000" y="3302000"/>
          <p14:tracePt t="30009" x="6245225" y="3309938"/>
          <p14:tracePt t="30010" x="6275388" y="3322638"/>
          <p14:tracePt t="30013" x="6316663" y="3330575"/>
          <p14:tracePt t="30013" x="6338888" y="3343275"/>
          <p14:tracePt t="30014" x="6359525" y="3352800"/>
          <p14:tracePt t="30015" x="6381750" y="3352800"/>
          <p14:tracePt t="30016" x="6402388" y="3365500"/>
          <p14:tracePt t="30017" x="6423025" y="3373438"/>
          <p14:tracePt t="30018" x="6445250" y="3386138"/>
          <p14:tracePt t="30019" x="6465888" y="3386138"/>
          <p14:tracePt t="30021" x="6500813" y="3395663"/>
          <p14:tracePt t="30022" x="6508750" y="3408363"/>
          <p14:tracePt t="30023" x="6529388" y="3416300"/>
          <p14:tracePt t="30024" x="6551613" y="3416300"/>
          <p14:tracePt t="30026" x="6572250" y="3429000"/>
          <p14:tracePt t="30027" x="6594475" y="3436938"/>
          <p14:tracePt t="30029" x="6615113" y="3449638"/>
          <p14:tracePt t="30031" x="6635750" y="3459163"/>
          <p14:tracePt t="30033" x="6657975" y="3471863"/>
          <p14:tracePt t="30035" x="6678613" y="3479800"/>
          <p14:tracePt t="30041" x="6700838" y="3502025"/>
          <p14:tracePt t="30042" x="6713538" y="3502025"/>
          <p14:tracePt t="30043" x="6721475" y="3514725"/>
          <p14:tracePt t="30045" x="6734175" y="3514725"/>
          <p14:tracePt t="30046" x="6734175" y="3522663"/>
          <p14:tracePt t="30049" x="6742113" y="3535363"/>
          <p14:tracePt t="30052" x="6754813" y="3543300"/>
          <p14:tracePt t="30056" x="6754813" y="3556000"/>
          <p14:tracePt t="30057" x="6764338" y="3556000"/>
          <p14:tracePt t="30059" x="6764338" y="3565525"/>
          <p14:tracePt t="30063" x="6764338" y="3578225"/>
          <p14:tracePt t="30067" x="6777038" y="3586163"/>
          <p14:tracePt t="30072" x="6777038" y="3598863"/>
          <p14:tracePt t="30076" x="6777038" y="3608388"/>
          <p14:tracePt t="30079" x="6777038" y="3621088"/>
          <p14:tracePt t="30084" x="6777038" y="3629025"/>
          <p14:tracePt t="30088" x="6777038" y="3641725"/>
          <p14:tracePt t="30093" x="6777038" y="3649663"/>
          <p14:tracePt t="30098" x="6777038" y="3662363"/>
          <p14:tracePt t="30101" x="6777038" y="3671888"/>
          <p14:tracePt t="30105" x="6777038" y="3684588"/>
          <p14:tracePt t="30110" x="6777038" y="3692525"/>
          <p14:tracePt t="30111" x="6784975" y="3705225"/>
          <p14:tracePt t="30114" x="6784975" y="3714750"/>
          <p14:tracePt t="30117" x="6784975" y="3727450"/>
          <p14:tracePt t="30120" x="6797675" y="3735388"/>
          <p14:tracePt t="30122" x="6797675" y="3748088"/>
          <p14:tracePt t="30125" x="6797675" y="3756025"/>
          <p14:tracePt t="30126" x="6807200" y="3768725"/>
          <p14:tracePt t="30129" x="6807200" y="3778250"/>
          <p14:tracePt t="30130" x="6819900" y="3778250"/>
          <p14:tracePt t="30131" x="6819900" y="3790950"/>
          <p14:tracePt t="30133" x="6819900" y="3798888"/>
          <p14:tracePt t="30134" x="6827838" y="3798888"/>
          <p14:tracePt t="30135" x="6827838" y="3811588"/>
          <p14:tracePt t="30137" x="6840538" y="3821113"/>
          <p14:tracePt t="30139" x="6840538" y="3833813"/>
          <p14:tracePt t="30141" x="6848475" y="3841750"/>
          <p14:tracePt t="30143" x="6861175" y="3854450"/>
          <p14:tracePt t="30145" x="6861175" y="3862388"/>
          <p14:tracePt t="30147" x="6870700" y="3875088"/>
          <p14:tracePt t="30148" x="6870700" y="3884613"/>
          <p14:tracePt t="30150" x="6883400" y="3897313"/>
          <p14:tracePt t="30152" x="6883400" y="3905250"/>
          <p14:tracePt t="30153" x="6891338" y="3917950"/>
          <p14:tracePt t="30156" x="6904038" y="3927475"/>
          <p14:tracePt t="30158" x="6904038" y="3940175"/>
          <p14:tracePt t="30160" x="6913563" y="3948113"/>
          <p14:tracePt t="30161" x="6913563" y="3960813"/>
          <p14:tracePt t="30163" x="6926263" y="3968750"/>
          <p14:tracePt t="30165" x="6926263" y="3981450"/>
          <p14:tracePt t="30167" x="6934200" y="3990975"/>
          <p14:tracePt t="30169" x="6934200" y="4003675"/>
          <p14:tracePt t="30171" x="6946900" y="4011613"/>
          <p14:tracePt t="30173" x="6946900" y="4024313"/>
          <p14:tracePt t="30175" x="6954838" y="4033838"/>
          <p14:tracePt t="30178" x="6967538" y="4046538"/>
          <p14:tracePt t="30179" x="6967538" y="4054475"/>
          <p14:tracePt t="30181" x="6967538" y="4067175"/>
          <p14:tracePt t="30183" x="6977063" y="4075113"/>
          <p14:tracePt t="30186" x="6977063" y="4087813"/>
          <p14:tracePt t="30187" x="6989763" y="4087813"/>
          <p14:tracePt t="30189" x="6989763" y="4097338"/>
          <p14:tracePt t="30191" x="6989763" y="4110038"/>
          <p14:tracePt t="30193" x="6997700" y="4110038"/>
          <p14:tracePt t="30194" x="6997700" y="4117975"/>
          <p14:tracePt t="30197" x="7010400" y="4130675"/>
          <p14:tracePt t="30200" x="7010400" y="4140200"/>
          <p14:tracePt t="30205" x="7018338" y="4152900"/>
          <p14:tracePt t="30216" x="7040563" y="4181475"/>
          <p14:tracePt t="30220" x="7053263" y="4194175"/>
          <p14:tracePt t="30225" x="7061200" y="4203700"/>
          <p14:tracePt t="30232" x="7073900" y="4216400"/>
          <p14:tracePt t="30239" x="7073900" y="4224338"/>
          <p14:tracePt t="30240" x="7083425" y="4224338"/>
          <p14:tracePt t="30242" x="7083425" y="4237038"/>
          <p14:tracePt t="30247" x="7096125" y="4237038"/>
          <p14:tracePt t="30249" x="7096125" y="4246563"/>
          <p14:tracePt t="30255" x="7104063" y="4259263"/>
          <p14:tracePt t="30258" x="7104063" y="4267200"/>
          <p14:tracePt t="30262" x="7116763" y="4267200"/>
          <p14:tracePt t="30264" x="7116763" y="4279900"/>
          <p14:tracePt t="30267" x="7116763" y="4287838"/>
          <p14:tracePt t="30268" x="7124700" y="4287838"/>
          <p14:tracePt t="30272" x="7124700" y="4300538"/>
          <p14:tracePt t="30275" x="7138988" y="4300538"/>
          <p14:tracePt t="30276" x="7138988" y="4310063"/>
          <p14:tracePt t="30279" x="7146925" y="4322763"/>
          <p14:tracePt t="30282" x="7146925" y="4330700"/>
          <p14:tracePt t="30284" x="7159625" y="4330700"/>
          <p14:tracePt t="30286" x="7159625" y="4343400"/>
          <p14:tracePt t="30288" x="7167563" y="4352925"/>
          <p14:tracePt t="30291" x="7180263" y="4365625"/>
          <p14:tracePt t="30295" x="7189788" y="4373563"/>
          <p14:tracePt t="30297" x="7189788" y="4386263"/>
          <p14:tracePt t="30300" x="7202488" y="4386263"/>
          <p14:tracePt t="30301" x="7210425" y="4394200"/>
          <p14:tracePt t="30305" x="7210425" y="4406900"/>
          <p14:tracePt t="30307" x="7223125" y="4406900"/>
          <p14:tracePt t="30313" x="7245350" y="4437063"/>
          <p14:tracePt t="30315" x="7253288" y="4449763"/>
          <p14:tracePt t="30317" x="7265988" y="4449763"/>
          <p14:tracePt t="30318" x="7265988" y="4459288"/>
          <p14:tracePt t="30320" x="7273925" y="4471988"/>
          <p14:tracePt t="30322" x="7286625" y="4471988"/>
          <p14:tracePt t="30324" x="7286625" y="4479925"/>
          <p14:tracePt t="30325" x="7296150" y="4479925"/>
          <p14:tracePt t="30326" x="7296150" y="4492625"/>
          <p14:tracePt t="30328" x="7308850" y="4492625"/>
          <p14:tracePt t="30330" x="7316788" y="4500563"/>
          <p14:tracePt t="30333" x="7329488" y="4513263"/>
          <p14:tracePt t="30335" x="7337425" y="4522788"/>
          <p14:tracePt t="30339" x="7351713" y="4535488"/>
          <p14:tracePt t="30341" x="7359650" y="4535488"/>
          <p14:tracePt t="30343" x="7359650" y="4543425"/>
          <p14:tracePt t="30344" x="7372350" y="4543425"/>
          <p14:tracePt t="30345" x="7372350" y="4556125"/>
          <p14:tracePt t="30346" x="7380288" y="4556125"/>
          <p14:tracePt t="30348" x="7392988" y="4565650"/>
          <p14:tracePt t="30352" x="7402513" y="4578350"/>
          <p14:tracePt t="30354" x="7415213" y="4586288"/>
          <p14:tracePt t="30357" x="7423150" y="4598988"/>
          <p14:tracePt t="30360" x="7435850" y="4606925"/>
          <p14:tracePt t="30363" x="7443788" y="4606925"/>
          <p14:tracePt t="30364" x="7443788" y="4619625"/>
          <p14:tracePt t="30366" x="7458075" y="4629150"/>
          <p14:tracePt t="30369" x="7466013" y="4629150"/>
          <p14:tracePt t="30370" x="7466013" y="4641850"/>
          <p14:tracePt t="30372" x="7478713" y="4649788"/>
          <p14:tracePt t="30376" x="7486650" y="4649788"/>
          <p14:tracePt t="30377" x="7499350" y="4662488"/>
          <p14:tracePt t="30379" x="7499350" y="4672013"/>
          <p14:tracePt t="30381" x="7508875" y="4672013"/>
          <p14:tracePt t="30383" x="7521575" y="4684713"/>
          <p14:tracePt t="30385" x="7521575" y="4692650"/>
          <p14:tracePt t="30387" x="7529513" y="4692650"/>
          <p14:tracePt t="30389" x="7542213" y="4705350"/>
          <p14:tracePt t="30391" x="7550150" y="4713288"/>
          <p14:tracePt t="30394" x="7562850" y="4713288"/>
          <p14:tracePt t="30395" x="7562850" y="4725988"/>
          <p14:tracePt t="30397" x="7572375" y="4725988"/>
          <p14:tracePt t="30398" x="7585075" y="4735513"/>
          <p14:tracePt t="30401" x="7593013" y="4748213"/>
          <p14:tracePt t="30403" x="7605713" y="4756150"/>
          <p14:tracePt t="30405" x="7615238" y="4756150"/>
          <p14:tracePt t="30407" x="7627938" y="4768850"/>
          <p14:tracePt t="30409" x="7635875" y="4778375"/>
          <p14:tracePt t="30410" x="7648575" y="4778375"/>
          <p14:tracePt t="30412" x="7656513" y="4791075"/>
          <p14:tracePt t="30414" x="7669213" y="4799013"/>
          <p14:tracePt t="30415" x="7678738" y="4799013"/>
          <p14:tracePt t="30417" x="7691438" y="4811713"/>
          <p14:tracePt t="30418" x="7699375" y="4811713"/>
          <p14:tracePt t="30420" x="7712075" y="4819650"/>
          <p14:tracePt t="30421" x="7721600" y="4819650"/>
          <p14:tracePt t="30423" x="7734300" y="4832350"/>
          <p14:tracePt t="30424" x="7742238" y="4832350"/>
          <p14:tracePt t="30426" x="7754938" y="4841875"/>
          <p14:tracePt t="30427" x="7762875" y="4841875"/>
          <p14:tracePt t="30429" x="7775575" y="4854575"/>
          <p14:tracePt t="30430" x="7785100" y="4854575"/>
          <p14:tracePt t="30432" x="7797800" y="4862513"/>
          <p14:tracePt t="30433" x="7805738" y="4862513"/>
          <p14:tracePt t="30434" x="7818438" y="4875213"/>
          <p14:tracePt t="30436" x="7827963" y="4875213"/>
          <p14:tracePt t="30437" x="7827963" y="4884738"/>
          <p14:tracePt t="30438" x="7840663" y="4884738"/>
          <p14:tracePt t="30440" x="7848600" y="4897438"/>
          <p14:tracePt t="30441" x="7861300" y="4897438"/>
          <p14:tracePt t="30443" x="7869238" y="4905375"/>
          <p14:tracePt t="30445" x="7881938" y="4918075"/>
          <p14:tracePt t="30446" x="7891463" y="4918075"/>
          <p14:tracePt t="30448" x="7904163" y="4918075"/>
          <p14:tracePt t="30450" x="7912100" y="4926013"/>
          <p14:tracePt t="30452" x="7924800" y="4938713"/>
          <p14:tracePt t="30454" x="7934325" y="4938713"/>
          <p14:tracePt t="30456" x="7947025" y="4938713"/>
          <p14:tracePt t="30457" x="7947025" y="4948238"/>
          <p14:tracePt t="30458" x="7954963" y="4948238"/>
          <p14:tracePt t="30459" x="7967663" y="4960938"/>
          <p14:tracePt t="30462" x="7975600" y="4960938"/>
          <p14:tracePt t="30464" x="7988300" y="4968875"/>
          <p14:tracePt t="30467" x="7997825" y="4981575"/>
          <p14:tracePt t="30469" x="8010525" y="4981575"/>
          <p14:tracePt t="30472" x="8018463" y="4991100"/>
          <p14:tracePt t="30474" x="8031163" y="4991100"/>
          <p14:tracePt t="30476" x="8031163" y="5003800"/>
          <p14:tracePt t="30477" x="8040688" y="5003800"/>
          <p14:tracePt t="30480" x="8053388" y="5011738"/>
          <p14:tracePt t="30482" x="8061325" y="5024438"/>
          <p14:tracePt t="30484" x="8074025" y="5024438"/>
          <p14:tracePt t="30486" x="8081963" y="5032375"/>
          <p14:tracePt t="30489" x="8094663" y="5032375"/>
          <p14:tracePt t="30490" x="8094663" y="5045075"/>
          <p14:tracePt t="30491" x="8104188" y="5045075"/>
          <p14:tracePt t="30494" x="8116888" y="5054600"/>
          <p14:tracePt t="30496" x="8124825" y="5054600"/>
          <p14:tracePt t="30497" x="8137525" y="5067300"/>
          <p14:tracePt t="30500" x="8147050" y="5075238"/>
          <p14:tracePt t="30502" x="8159750" y="5075238"/>
          <p14:tracePt t="30504" x="8167688" y="5087938"/>
          <p14:tracePt t="30506" x="8180388" y="5097463"/>
          <p14:tracePt t="30509" x="8188325" y="5097463"/>
          <p14:tracePt t="30510" x="8201025" y="5110163"/>
          <p14:tracePt t="30513" x="8210550" y="5118100"/>
          <p14:tracePt t="30515" x="8223250" y="5118100"/>
          <p14:tracePt t="30517" x="8231188" y="5130800"/>
          <p14:tracePt t="30520" x="8243888" y="5138738"/>
          <p14:tracePt t="30522" x="8253413" y="5138738"/>
          <p14:tracePt t="30524" x="8266113" y="5151438"/>
          <p14:tracePt t="30528" x="8274050" y="5160963"/>
          <p14:tracePt t="30530" x="8286750" y="5160963"/>
          <p14:tracePt t="30532" x="8286750" y="5173663"/>
          <p14:tracePt t="30534" x="8294688" y="5173663"/>
          <p14:tracePt t="30537" x="8307388" y="5181600"/>
          <p14:tracePt t="30541" x="8316913" y="5194300"/>
          <p14:tracePt t="30545" x="8329613" y="5194300"/>
          <p14:tracePt t="30548" x="8329613" y="5203825"/>
          <p14:tracePt t="30553" x="8337550" y="5203825"/>
          <p14:tracePt t="30563" x="8350250" y="5203825"/>
          <p14:tracePt t="30596" x="8350250" y="5216525"/>
          <p14:tracePt t="30602" x="8359775" y="5216525"/>
          <p14:tracePt t="30607" x="8372475" y="5216525"/>
          <p14:tracePt t="30615" x="8380413" y="5216525"/>
          <p14:tracePt t="30623" x="8393113" y="5216525"/>
          <p14:tracePt t="30634" x="8401050" y="5216525"/>
          <p14:tracePt t="30644" x="8413750" y="5216525"/>
          <p14:tracePt t="30656" x="8423275" y="5216525"/>
          <p14:tracePt t="30660" x="8423275" y="5224463"/>
          <p14:tracePt t="30664" x="8435975" y="5224463"/>
          <p14:tracePt t="30678" x="8443913" y="5224463"/>
          <p14:tracePt t="30684" x="8456613" y="5224463"/>
          <p14:tracePt t="30691" x="8466138" y="5224463"/>
          <p14:tracePt t="30694" x="8478838" y="5224463"/>
          <p14:tracePt t="30698" x="8486775" y="5224463"/>
          <p14:tracePt t="30701" x="8499475" y="5224463"/>
          <p14:tracePt t="30704" x="8507413" y="5224463"/>
          <p14:tracePt t="30706" x="8520113" y="5224463"/>
          <p14:tracePt t="30709" x="8529638" y="5224463"/>
          <p14:tracePt t="30711" x="8542338" y="5224463"/>
          <p14:tracePt t="30713" x="8550275" y="5224463"/>
          <p14:tracePt t="30715" x="8562975" y="5224463"/>
          <p14:tracePt t="30717" x="8572500" y="5224463"/>
          <p14:tracePt t="30719" x="8585200" y="5224463"/>
          <p14:tracePt t="30720" x="8593138" y="5237163"/>
          <p14:tracePt t="30723" x="8605838" y="5237163"/>
          <p14:tracePt t="30725" x="8613775" y="5237163"/>
          <p14:tracePt t="30727" x="8626475" y="5237163"/>
          <p14:tracePt t="30729" x="8636000" y="5237163"/>
          <p14:tracePt t="30732" x="8648700" y="5237163"/>
          <p14:tracePt t="30734" x="8656638" y="5237163"/>
          <p14:tracePt t="30737" x="8669338" y="5237163"/>
          <p14:tracePt t="30742" x="8678863" y="5237163"/>
          <p14:tracePt t="30744" x="8691563" y="5237163"/>
          <p14:tracePt t="30750" x="8699500" y="5237163"/>
          <p14:tracePt t="30761" x="8712200" y="5237163"/>
          <p14:tracePt t="30879" x="8704263" y="5237163"/>
          <p14:tracePt t="30883" x="8691563" y="5237163"/>
          <p14:tracePt t="30890" x="8682038" y="5237163"/>
          <p14:tracePt t="30893" x="8669338" y="5237163"/>
          <p14:tracePt t="30899" x="8648700" y="5237163"/>
          <p14:tracePt t="30910" x="8618538" y="5245100"/>
          <p14:tracePt t="30911" x="8605838" y="5245100"/>
          <p14:tracePt t="30914" x="8597900" y="5257800"/>
          <p14:tracePt t="30916" x="8585200" y="5257800"/>
          <p14:tracePt t="30919" x="8575675" y="5257800"/>
          <p14:tracePt t="30921" x="8562975" y="5267325"/>
          <p14:tracePt t="30923" x="8555038" y="5267325"/>
          <p14:tracePt t="30925" x="8542338" y="5267325"/>
          <p14:tracePt t="30927" x="8532813" y="5280025"/>
          <p14:tracePt t="30929" x="8520113" y="5280025"/>
          <p14:tracePt t="30931" x="8512175" y="5280025"/>
          <p14:tracePt t="30933" x="8499475" y="5280025"/>
          <p14:tracePt t="30935" x="8491538" y="5287963"/>
          <p14:tracePt t="30937" x="8478838" y="5287963"/>
          <p14:tracePt t="30938" x="8469313" y="5287963"/>
          <p14:tracePt t="30940" x="8456613" y="5287963"/>
          <p14:tracePt t="30942" x="8448675" y="5300663"/>
          <p14:tracePt t="30944" x="8435975" y="5300663"/>
          <p14:tracePt t="30946" x="8426450" y="5300663"/>
          <p14:tracePt t="30947" x="8413750" y="5310188"/>
          <p14:tracePt t="30949" x="8405813" y="5310188"/>
          <p14:tracePt t="30951" x="8393113" y="5310188"/>
          <p14:tracePt t="30953" x="8385175" y="5310188"/>
          <p14:tracePt t="30954" x="8372475" y="5322888"/>
          <p14:tracePt t="30956" x="8362950" y="5322888"/>
          <p14:tracePt t="30958" x="8350250" y="5322888"/>
          <p14:tracePt t="30960" x="8342313" y="5330825"/>
          <p14:tracePt t="30962" x="8329613" y="5330825"/>
          <p14:tracePt t="30963" x="8320088" y="5330825"/>
          <p14:tracePt t="30965" x="8307388" y="5330825"/>
          <p14:tracePt t="30967" x="8299450" y="5343525"/>
          <p14:tracePt t="30969" x="8286750" y="5343525"/>
          <p14:tracePt t="30970" x="8278813" y="5343525"/>
          <p14:tracePt t="30972" x="8266113" y="5351463"/>
          <p14:tracePt t="30974" x="8256588" y="5351463"/>
          <p14:tracePt t="30976" x="8243888" y="5351463"/>
          <p14:tracePt t="30977" x="8235950" y="5351463"/>
          <p14:tracePt t="30978" x="8235950" y="5364163"/>
          <p14:tracePt t="30979" x="8223250" y="5364163"/>
          <p14:tracePt t="30980" x="8213725" y="5364163"/>
          <p14:tracePt t="30982" x="8201025" y="5364163"/>
          <p14:tracePt t="30984" x="8193088" y="5373688"/>
          <p14:tracePt t="30985" x="8180388" y="5373688"/>
          <p14:tracePt t="30987" x="8172450" y="5373688"/>
          <p14:tracePt t="30988" x="8159750" y="5373688"/>
          <p14:tracePt t="30989" x="8159750" y="5386388"/>
          <p14:tracePt t="30990" x="8150225" y="5386388"/>
          <p14:tracePt t="30992" x="8137525" y="5386388"/>
          <p14:tracePt t="30993" x="8129588" y="5394325"/>
          <p14:tracePt t="30995" x="8116888" y="5394325"/>
          <p14:tracePt t="30996" x="8107363" y="5394325"/>
          <p14:tracePt t="30998" x="8094663" y="5394325"/>
          <p14:tracePt t="30999" x="8086725" y="5407025"/>
          <p14:tracePt t="31001" x="8074025" y="5407025"/>
          <p14:tracePt t="31002" x="8066088" y="5407025"/>
          <p14:tracePt t="31004" x="8053388" y="5407025"/>
          <p14:tracePt t="31005" x="8043863" y="5407025"/>
          <p14:tracePt t="31006" x="8031163" y="5416550"/>
          <p14:tracePt t="31009" x="8023225" y="5416550"/>
          <p14:tracePt t="31011" x="8002588" y="5429250"/>
          <p14:tracePt t="31013" x="7988300" y="5429250"/>
          <p14:tracePt t="31015" x="7980363" y="5429250"/>
          <p14:tracePt t="31016" x="7967663" y="5429250"/>
          <p14:tracePt t="31018" x="7959725" y="5429250"/>
          <p14:tracePt t="31019" x="7947025" y="5429250"/>
          <p14:tracePt t="31021" x="7937500" y="5429250"/>
          <p14:tracePt t="31022" x="7924800" y="5429250"/>
          <p14:tracePt t="31023" x="7916863" y="5437188"/>
          <p14:tracePt t="31028" x="7896225" y="5437188"/>
          <p14:tracePt t="31033" x="7853363" y="5437188"/>
          <p14:tracePt t="31035" x="7840663" y="5449888"/>
          <p14:tracePt t="31037" x="7831138" y="5449888"/>
          <p14:tracePt t="31038" x="7818438" y="5449888"/>
          <p14:tracePt t="31040" x="7810500" y="5449888"/>
          <p14:tracePt t="31041" x="7797800" y="5449888"/>
          <p14:tracePt t="31044" x="7789863" y="5449888"/>
          <p14:tracePt t="31045" x="7775575" y="5449888"/>
          <p14:tracePt t="31047" x="7767638" y="5449888"/>
          <p14:tracePt t="31049" x="7754938" y="5449888"/>
          <p14:tracePt t="31052" x="7747000" y="5449888"/>
          <p14:tracePt t="31060" x="7712075" y="5449888"/>
          <p14:tracePt t="31060" x="7704138" y="5457825"/>
          <p14:tracePt t="31062" x="7691438" y="5457825"/>
          <p14:tracePt t="31064" x="7683500" y="5457825"/>
          <p14:tracePt t="31067" x="7669213" y="5457825"/>
          <p14:tracePt t="31069" x="7661275" y="5457825"/>
          <p14:tracePt t="31071" x="7648575" y="5457825"/>
          <p14:tracePt t="31074" x="7640638" y="5457825"/>
          <p14:tracePt t="31078" x="7627938" y="5457825"/>
          <p14:tracePt t="31079" x="7618413" y="5457825"/>
          <p14:tracePt t="31083" x="7605713" y="5457825"/>
          <p14:tracePt t="31084" x="7597775" y="5457825"/>
          <p14:tracePt t="31087" x="7585075" y="5457825"/>
          <p14:tracePt t="31089" x="7577138" y="5457825"/>
          <p14:tracePt t="31091" x="7562850" y="5470525"/>
          <p14:tracePt t="31093" x="7554913" y="5470525"/>
          <p14:tracePt t="31096" x="7542213" y="5470525"/>
          <p14:tracePt t="31098" x="7534275" y="5470525"/>
          <p14:tracePt t="31101" x="7521575" y="5470525"/>
          <p14:tracePt t="31102" x="7512050" y="5470525"/>
          <p14:tracePt t="31103" x="7512050" y="5480050"/>
          <p14:tracePt t="31105" x="7499350" y="5480050"/>
          <p14:tracePt t="31107" x="7491413" y="5480050"/>
          <p14:tracePt t="31110" x="7478713" y="5480050"/>
          <p14:tracePt t="31111" x="7470775" y="5480050"/>
          <p14:tracePt t="31115" x="7458075" y="5492750"/>
          <p14:tracePt t="31115" x="7448550" y="5492750"/>
          <p14:tracePt t="31118" x="7435850" y="5492750"/>
          <p14:tracePt t="31120" x="7427913" y="5492750"/>
          <p14:tracePt t="31122" x="7415213" y="5492750"/>
          <p14:tracePt t="31124" x="7405688" y="5492750"/>
          <p14:tracePt t="31127" x="7392988" y="5492750"/>
          <p14:tracePt t="31128" x="7385050" y="5492750"/>
          <p14:tracePt t="31132" x="7372350" y="5500688"/>
          <p14:tracePt t="31135" x="7364413" y="5500688"/>
          <p14:tracePt t="31136" x="7351713" y="5500688"/>
          <p14:tracePt t="31137" x="7342188" y="5500688"/>
          <p14:tracePt t="31140" x="7329488" y="5500688"/>
          <p14:tracePt t="31142" x="7321550" y="5513388"/>
          <p14:tracePt t="31144" x="7308850" y="5513388"/>
          <p14:tracePt t="31146" x="7299325" y="5513388"/>
          <p14:tracePt t="31149" x="7286625" y="5513388"/>
          <p14:tracePt t="31150" x="7278688" y="5513388"/>
          <p14:tracePt t="31153" x="7265988" y="5513388"/>
          <p14:tracePt t="31155" x="7258050" y="5513388"/>
          <p14:tracePt t="31158" x="7245350" y="5513388"/>
          <p14:tracePt t="31160" x="7235825" y="5513388"/>
          <p14:tracePt t="31164" x="7223125" y="5513388"/>
          <p14:tracePt t="31166" x="7215188" y="5513388"/>
          <p14:tracePt t="31170" x="7202488" y="5513388"/>
          <p14:tracePt t="31173" x="7192963" y="5513388"/>
          <p14:tracePt t="31177" x="7180263" y="5513388"/>
          <p14:tracePt t="31180" x="7172325" y="5522913"/>
          <p14:tracePt t="31184" x="7159625" y="5522913"/>
          <p14:tracePt t="31188" x="7151688" y="5522913"/>
          <p14:tracePt t="31191" x="7138988" y="5522913"/>
          <p14:tracePt t="31194" x="7129463" y="5522913"/>
          <p14:tracePt t="31198" x="7116763" y="5522913"/>
          <p14:tracePt t="31202" x="7108825" y="5522913"/>
          <p14:tracePt t="31205" x="7096125" y="5522913"/>
          <p14:tracePt t="31209" x="7086600" y="5522913"/>
          <p14:tracePt t="31212" x="7073900" y="5522913"/>
          <p14:tracePt t="31214" x="7065963" y="5522913"/>
          <p14:tracePt t="31218" x="7053263" y="5522913"/>
          <p14:tracePt t="31219" x="7045325" y="5535613"/>
          <p14:tracePt t="31223" x="7032625" y="5535613"/>
          <p14:tracePt t="31225" x="7023100" y="5535613"/>
          <p14:tracePt t="31228" x="7010400" y="5535613"/>
          <p14:tracePt t="31229" x="7002463" y="5535613"/>
          <p14:tracePt t="31232" x="6989763" y="5535613"/>
          <p14:tracePt t="31234" x="6980238" y="5535613"/>
          <p14:tracePt t="31236" x="6967538" y="5535613"/>
          <p14:tracePt t="31238" x="6959600" y="5535613"/>
          <p14:tracePt t="31241" x="6938963" y="5535613"/>
          <p14:tracePt t="31244" x="6926263" y="5535613"/>
          <p14:tracePt t="31245" x="6916738" y="5535613"/>
          <p14:tracePt t="31248" x="6904038" y="5535613"/>
          <p14:tracePt t="31249" x="6896100" y="5535613"/>
          <p14:tracePt t="31251" x="6883400" y="5535613"/>
          <p14:tracePt t="31253" x="6873875" y="5535613"/>
          <p14:tracePt t="31254" x="6861175" y="5535613"/>
          <p14:tracePt t="31256" x="6853238" y="5535613"/>
          <p14:tracePt t="31257" x="6840538" y="5535613"/>
          <p14:tracePt t="31258" x="6832600" y="5535613"/>
          <p14:tracePt t="31260" x="6819900" y="5535613"/>
          <p14:tracePt t="31261" x="6810375" y="5535613"/>
          <p14:tracePt t="31263" x="6797675" y="5535613"/>
          <p14:tracePt t="31264" x="6789738" y="5535613"/>
          <p14:tracePt t="31266" x="6767513" y="5535613"/>
          <p14:tracePt t="31268" x="6754813" y="5535613"/>
          <p14:tracePt t="31270" x="6746875" y="5535613"/>
          <p14:tracePt t="31271" x="6734175" y="5535613"/>
          <p14:tracePt t="31272" x="6726238" y="5535613"/>
          <p14:tracePt t="31273" x="6726238" y="5526088"/>
          <p14:tracePt t="31274" x="6713538" y="5526088"/>
          <p14:tracePt t="31275" x="6704013" y="5526088"/>
          <p14:tracePt t="31276" x="6691313" y="5526088"/>
          <p14:tracePt t="31278" x="6683375" y="5526088"/>
          <p14:tracePt t="31279" x="6670675" y="5526088"/>
          <p14:tracePt t="31281" x="6648450" y="5513388"/>
          <p14:tracePt t="31284" x="6627813" y="5513388"/>
          <p14:tracePt t="31286" x="6619875" y="5513388"/>
          <p14:tracePt t="31288" x="6607175" y="5513388"/>
          <p14:tracePt t="31289" x="6597650" y="5513388"/>
          <p14:tracePt t="31290" x="6584950" y="5505450"/>
          <p14:tracePt t="31292" x="6577013" y="5505450"/>
          <p14:tracePt t="31294" x="6564313" y="5505450"/>
          <p14:tracePt t="31296" x="6554788" y="5505450"/>
          <p14:tracePt t="31297" x="6542088" y="5492750"/>
          <p14:tracePt t="31299" x="6534150" y="5492750"/>
          <p14:tracePt t="31301" x="6521450" y="5492750"/>
          <p14:tracePt t="31303" x="6513513" y="5492750"/>
          <p14:tracePt t="31305" x="6500813" y="5492750"/>
          <p14:tracePt t="31306" x="6491288" y="5492750"/>
          <p14:tracePt t="31307" x="6491288" y="5483225"/>
          <p14:tracePt t="31309" x="6478588" y="5483225"/>
          <p14:tracePt t="31311" x="6470650" y="5483225"/>
          <p14:tracePt t="31313" x="6457950" y="5483225"/>
          <p14:tracePt t="31315" x="6448425" y="5470525"/>
          <p14:tracePt t="31317" x="6435725" y="5470525"/>
          <p14:tracePt t="31319" x="6427788" y="5470525"/>
          <p14:tracePt t="31322" x="6415088" y="5470525"/>
          <p14:tracePt t="31324" x="6407150" y="5470525"/>
          <p14:tracePt t="31326" x="6394450" y="5462588"/>
          <p14:tracePt t="31329" x="6384925" y="5462588"/>
          <p14:tracePt t="31332" x="6372225" y="5462588"/>
          <p14:tracePt t="31334" x="6364288" y="5449888"/>
          <p14:tracePt t="31337" x="6351588" y="5449888"/>
          <p14:tracePt t="31339" x="6342063" y="5449888"/>
          <p14:tracePt t="31342" x="6329363" y="5449888"/>
          <p14:tracePt t="31344" x="6321425" y="5441950"/>
          <p14:tracePt t="31346" x="6308725" y="5441950"/>
          <p14:tracePt t="31348" x="6300788" y="5441950"/>
          <p14:tracePt t="31349" x="6300788" y="5429250"/>
          <p14:tracePt t="31351" x="6288088" y="5429250"/>
          <p14:tracePt t="31353" x="6278563" y="5429250"/>
          <p14:tracePt t="31356" x="6265863" y="5419725"/>
          <p14:tracePt t="31358" x="6257925" y="5419725"/>
          <p14:tracePt t="31360" x="6245225" y="5407025"/>
          <p14:tracePt t="31363" x="6235700" y="5407025"/>
          <p14:tracePt t="31364" x="6223000" y="5399088"/>
          <p14:tracePt t="31366" x="6215063" y="5399088"/>
          <p14:tracePt t="31368" x="6202363" y="5386388"/>
          <p14:tracePt t="31373" x="6181725" y="5376863"/>
          <p14:tracePt t="31375" x="6172200" y="5364163"/>
          <p14:tracePt t="31376" x="6159500" y="5364163"/>
          <p14:tracePt t="31378" x="6151563" y="5356225"/>
          <p14:tracePt t="31379" x="6138863" y="5356225"/>
          <p14:tracePt t="31380" x="6138863" y="5343525"/>
          <p14:tracePt t="31381" x="6129338" y="5343525"/>
          <p14:tracePt t="31383" x="6116638" y="5343525"/>
          <p14:tracePt t="31384" x="6116638" y="5335588"/>
          <p14:tracePt t="31385" x="6108700" y="5335588"/>
          <p14:tracePt t="31387" x="6096000" y="5322888"/>
          <p14:tracePt t="31389" x="6088063" y="5313363"/>
          <p14:tracePt t="31390" x="6075363" y="5313363"/>
          <p14:tracePt t="31392" x="6065838" y="5300663"/>
          <p14:tracePt t="31393" x="6053138" y="5292725"/>
          <p14:tracePt t="31394" x="6045200" y="5292725"/>
          <p14:tracePt t="31395" x="6032500" y="5292725"/>
          <p14:tracePt t="31396" x="6022975" y="5280025"/>
          <p14:tracePt t="31398" x="6010275" y="5270500"/>
          <p14:tracePt t="31399" x="6002338" y="5270500"/>
          <p14:tracePt t="31400" x="5989638" y="5270500"/>
          <p14:tracePt t="31401" x="5981700" y="5257800"/>
          <p14:tracePt t="31403" x="5969000" y="5249863"/>
          <p14:tracePt t="31404" x="5959475" y="5249863"/>
          <p14:tracePt t="31405" x="5946775" y="5237163"/>
          <p14:tracePt t="31407" x="5926138" y="5229225"/>
          <p14:tracePt t="31409" x="5916613" y="5229225"/>
          <p14:tracePt t="31410" x="5903913" y="5216525"/>
          <p14:tracePt t="31412" x="5883275" y="5207000"/>
          <p14:tracePt t="31414" x="5875338" y="5194300"/>
          <p14:tracePt t="31416" x="5862638" y="5194300"/>
          <p14:tracePt t="31417" x="5853113" y="5186363"/>
          <p14:tracePt t="31418" x="5840413" y="5186363"/>
          <p14:tracePt t="31420" x="5832475" y="5173663"/>
          <p14:tracePt t="31422" x="5819775" y="5173663"/>
          <p14:tracePt t="31423" x="5810250" y="5164138"/>
          <p14:tracePt t="31425" x="5789613" y="5164138"/>
          <p14:tracePt t="31427" x="5776913" y="5151438"/>
          <p14:tracePt t="31430" x="5768975" y="5151438"/>
          <p14:tracePt t="31431" x="5756275" y="5143500"/>
          <p14:tracePt t="31433" x="5746750" y="5143500"/>
          <p14:tracePt t="31435" x="5734050" y="5130800"/>
          <p14:tracePt t="31437" x="5726113" y="5130800"/>
          <p14:tracePt t="31439" x="5713413" y="5130800"/>
          <p14:tracePt t="31440" x="5713413" y="5122863"/>
          <p14:tracePt t="31442" x="5703888" y="5122863"/>
          <p14:tracePt t="31444" x="5691188" y="5122863"/>
          <p14:tracePt t="31446" x="5683250" y="5110163"/>
          <p14:tracePt t="31449" x="5670550" y="5110163"/>
          <p14:tracePt t="31453" x="5662613" y="5110163"/>
          <p14:tracePt t="31458" x="5649913" y="5100638"/>
          <p14:tracePt t="31465" x="5640388" y="5100638"/>
          <p14:tracePt t="31478" x="5627688" y="5100638"/>
          <p14:tracePt t="31488" x="5627688" y="5087938"/>
          <p14:tracePt t="31507" x="5619750" y="5087938"/>
          <p14:tracePt t="31525" x="5619750" y="5080000"/>
          <p14:tracePt t="31528" x="5607050" y="5080000"/>
          <p14:tracePt t="31538" x="5597525" y="5080000"/>
          <p14:tracePt t="31541" x="5597525" y="5067300"/>
          <p14:tracePt t="31546" x="5584825" y="5067300"/>
          <p14:tracePt t="31551" x="5584825" y="5057775"/>
          <p14:tracePt t="31553" x="5576888" y="5057775"/>
          <p14:tracePt t="31560" x="5576888" y="5045075"/>
          <p14:tracePt t="31562" x="5564188" y="5045075"/>
          <p14:tracePt t="31566" x="5564188" y="5037138"/>
          <p14:tracePt t="31569" x="5556250" y="5037138"/>
          <p14:tracePt t="31578" x="5543550" y="5024438"/>
          <p14:tracePt t="31582" x="5534025" y="5016500"/>
          <p14:tracePt t="31592" x="5521325" y="5003800"/>
          <p14:tracePt t="31602" x="5513388" y="4994275"/>
          <p14:tracePt t="31612" x="5500688" y="4994275"/>
          <p14:tracePt t="31614" x="5500688" y="4981575"/>
          <p14:tracePt t="31635" x="5491163" y="4981575"/>
          <p14:tracePt t="31654" x="5491163" y="4973638"/>
          <p14:tracePt t="31702" x="5478463" y="4973638"/>
          <p14:tracePt t="31713" x="5478463" y="4960938"/>
          <p14:tracePt t="31720" x="5470525" y="4960938"/>
          <p14:tracePt t="31731" x="5470525" y="4951413"/>
          <p14:tracePt t="31738" x="5457825" y="4951413"/>
          <p14:tracePt t="31757" x="5449888" y="4938713"/>
          <p14:tracePt t="31839" x="5449888" y="4930775"/>
          <p14:tracePt t="31842" x="5437188" y="4930775"/>
          <p14:tracePt t="31868" x="5437188" y="4918075"/>
          <p14:tracePt t="31869" x="5427663" y="4918075"/>
          <p14:tracePt t="31952" x="5427663" y="4910138"/>
          <p14:tracePt t="31984" x="5414963" y="4910138"/>
          <p14:tracePt t="32010" x="5414963" y="4897438"/>
          <p14:tracePt t="32033" x="5407025" y="4897438"/>
          <p14:tracePt t="32713" x="5407025" y="4887913"/>
          <p14:tracePt t="32719" x="5407025" y="4875213"/>
          <p14:tracePt t="32723" x="5407025" y="4867275"/>
          <p14:tracePt t="32725" x="5394325" y="4867275"/>
          <p14:tracePt t="32727" x="5394325" y="4854575"/>
          <p14:tracePt t="32732" x="5394325" y="4845050"/>
          <p14:tracePt t="32738" x="5394325" y="4832350"/>
          <p14:tracePt t="32748" x="5394325" y="4824413"/>
          <p14:tracePt t="32757" x="5394325" y="4811713"/>
          <p14:tracePt t="32775" x="5394325" y="4803775"/>
          <p14:tracePt t="33934" x="5394325" y="4791075"/>
          <p14:tracePt t="33941" x="5394325" y="4781550"/>
          <p14:tracePt t="33944" x="5394325" y="4768850"/>
          <p14:tracePt t="33948" x="5394325" y="4760913"/>
          <p14:tracePt t="33953" x="5394325" y="4748213"/>
          <p14:tracePt t="33964" x="5394325" y="4738688"/>
          <p14:tracePt t="33977" x="5394325" y="4725988"/>
          <p14:tracePt t="35662" x="5394325" y="4718050"/>
          <p14:tracePt t="35666" x="5394325" y="4705350"/>
          <p14:tracePt t="35671" x="5394325" y="4697413"/>
          <p14:tracePt t="35677" x="5394325" y="4684713"/>
          <p14:tracePt t="35684" x="5394325" y="4675188"/>
          <p14:tracePt t="35690" x="5394325" y="4662488"/>
          <p14:tracePt t="35697" x="5394325" y="4654550"/>
          <p14:tracePt t="35704" x="5394325" y="4641850"/>
          <p14:tracePt t="35712" x="5394325" y="4632325"/>
          <p14:tracePt t="35713" x="5394325" y="4619625"/>
          <p14:tracePt t="35719" x="5394325" y="4611688"/>
          <p14:tracePt t="35724" x="5394325" y="4598988"/>
          <p14:tracePt t="35729" x="5394325" y="4591050"/>
          <p14:tracePt t="35735" x="5394325" y="4578350"/>
          <p14:tracePt t="35743" x="5394325" y="4568825"/>
          <p14:tracePt t="35751" x="5394325" y="4556125"/>
          <p14:tracePt t="35765" x="5394325" y="4548188"/>
          <p14:tracePt t="35776" x="5394325" y="4535488"/>
          <p14:tracePt t="35801" x="5394325" y="4525963"/>
          <p14:tracePt t="35858" x="5394325" y="4513263"/>
          <p14:tracePt t="35870" x="5394325" y="4505325"/>
          <p14:tracePt t="35872" x="5384800" y="4505325"/>
          <p14:tracePt t="35875" x="5384800" y="4492625"/>
          <p14:tracePt t="35877" x="5384800" y="4484688"/>
          <p14:tracePt t="35881" x="5384800" y="4471988"/>
          <p14:tracePt t="35885" x="5372100" y="4462463"/>
          <p14:tracePt t="35890" x="5372100" y="4449763"/>
          <p14:tracePt t="35897" x="5372100" y="4441825"/>
          <p14:tracePt t="35900" x="5364163" y="4441825"/>
          <p14:tracePt t="35910" x="5364163" y="4429125"/>
          <p14:tracePt t="35921" x="5364163" y="4419600"/>
          <p14:tracePt t="35924" x="5351463" y="4419600"/>
          <p14:tracePt t="35934" x="5351463" y="4406900"/>
          <p14:tracePt t="35970" x="5351463" y="4398963"/>
          <p14:tracePt t="36007" x="5343525" y="4398963"/>
          <p14:tracePt t="36020" x="5343525" y="4386263"/>
          <p14:tracePt t="36038" x="5343525" y="4378325"/>
          <p14:tracePt t="36068" x="5330825" y="4378325"/>
          <p14:tracePt t="36097" x="5330825" y="4365625"/>
          <p14:tracePt t="36114" x="5330825" y="4356100"/>
          <p14:tracePt t="36118" x="5321300" y="4356100"/>
          <p14:tracePt t="36122" x="5321300" y="4343400"/>
          <p14:tracePt t="36131" x="5321300" y="4335463"/>
          <p14:tracePt t="36135" x="5308600" y="4335463"/>
          <p14:tracePt t="36136" x="5308600" y="4322763"/>
          <p14:tracePt t="36142" x="5308600" y="4313238"/>
          <p14:tracePt t="36145" x="5300663" y="4313238"/>
          <p14:tracePt t="36146" x="5300663" y="4300538"/>
          <p14:tracePt t="36151" x="5300663" y="4292600"/>
          <p14:tracePt t="36154" x="5287963" y="4292600"/>
          <p14:tracePt t="36155" x="5287963" y="4279900"/>
          <p14:tracePt t="36160" x="5287963" y="4271963"/>
          <p14:tracePt t="36161" x="5278438" y="4259263"/>
          <p14:tracePt t="36164" x="5278438" y="4249738"/>
          <p14:tracePt t="36165" x="5265738" y="4249738"/>
          <p14:tracePt t="36167" x="5265738" y="4237038"/>
          <p14:tracePt t="36172" x="5257800" y="4229100"/>
          <p14:tracePt t="36174" x="5257800" y="4216400"/>
          <p14:tracePt t="36176" x="5245100" y="4216400"/>
          <p14:tracePt t="36178" x="5245100" y="4206875"/>
          <p14:tracePt t="36180" x="5245100" y="4194175"/>
          <p14:tracePt t="36181" x="5237163" y="4194175"/>
          <p14:tracePt t="36183" x="5237163" y="4186238"/>
          <p14:tracePt t="36185" x="5224463" y="4186238"/>
          <p14:tracePt t="36187" x="5224463" y="4173538"/>
          <p14:tracePt t="36193" x="5224463" y="4165600"/>
          <p14:tracePt t="36196" x="5214938" y="4152900"/>
          <p14:tracePt t="36200" x="5202238" y="4143375"/>
          <p14:tracePt t="36205" x="5202238" y="4130675"/>
          <p14:tracePt t="36213" x="5194300" y="4122738"/>
          <p14:tracePt t="36219" x="5194300" y="4110038"/>
          <p14:tracePt t="36220" x="5181600" y="4110038"/>
          <p14:tracePt t="36222" x="5181600" y="4100513"/>
          <p14:tracePt t="36228" x="5181600" y="4087813"/>
          <p14:tracePt t="36233" x="5173663" y="4079875"/>
          <p14:tracePt t="36239" x="5173663" y="4067175"/>
          <p14:tracePt t="36245" x="5159375" y="4067175"/>
          <p14:tracePt t="36246" x="5159375" y="4059238"/>
          <p14:tracePt t="36253" x="5159375" y="4046538"/>
          <p14:tracePt t="36257" x="5151438" y="4046538"/>
          <p14:tracePt t="36260" x="5151438" y="4037013"/>
          <p14:tracePt t="36268" x="5138738" y="4024313"/>
          <p14:tracePt t="36276" x="5138738" y="4016375"/>
          <p14:tracePt t="36284" x="5138738" y="4003675"/>
          <p14:tracePt t="36287" x="5130800" y="4003675"/>
          <p14:tracePt t="36290" x="5130800" y="3994150"/>
          <p14:tracePt t="36297" x="5118100" y="3981450"/>
          <p14:tracePt t="36304" x="5118100" y="3973513"/>
          <p14:tracePt t="36306" x="5118100" y="3960813"/>
          <p14:tracePt t="36309" x="5108575" y="3960813"/>
          <p14:tracePt t="36312" x="5108575" y="3952875"/>
          <p14:tracePt t="36317" x="5108575" y="3940175"/>
          <p14:tracePt t="36319" x="5095875" y="3940175"/>
          <p14:tracePt t="36324" x="5095875" y="3930650"/>
          <p14:tracePt t="36328" x="5095875" y="3917950"/>
          <p14:tracePt t="36334" x="5087938" y="3917950"/>
          <p14:tracePt t="36336" x="5087938" y="3910013"/>
          <p14:tracePt t="36343" x="5087938" y="3897313"/>
          <p14:tracePt t="36345" x="5075238" y="3897313"/>
          <p14:tracePt t="36352" x="5075238" y="3887788"/>
          <p14:tracePt t="36360" x="5067300" y="3875088"/>
          <p14:tracePt t="36369" x="5067300" y="3867150"/>
          <p14:tracePt t="36377" x="5053013" y="3854450"/>
          <p14:tracePt t="36385" x="5053013" y="3846513"/>
          <p14:tracePt t="36387" x="5045075" y="3846513"/>
          <p14:tracePt t="36390" x="5045075" y="3833813"/>
          <p14:tracePt t="36394" x="5032375" y="3833813"/>
          <p14:tracePt t="36398" x="5032375" y="3824288"/>
          <p14:tracePt t="36405" x="5024438" y="3811588"/>
          <p14:tracePt t="36412" x="5011738" y="3803650"/>
          <p14:tracePt t="36414" x="5011738" y="3790950"/>
          <p14:tracePt t="36415" x="5002213" y="3790950"/>
          <p14:tracePt t="36418" x="5002213" y="3781425"/>
          <p14:tracePt t="36420" x="4989513" y="3781425"/>
          <p14:tracePt t="36422" x="4989513" y="3768725"/>
          <p14:tracePt t="36426" x="4981575" y="3768725"/>
          <p14:tracePt t="36428" x="4981575" y="3760788"/>
          <p14:tracePt t="36431" x="4968875" y="3748088"/>
          <p14:tracePt t="36436" x="4960938" y="3740150"/>
          <p14:tracePt t="36440" x="4946650" y="3727450"/>
          <p14:tracePt t="36444" x="4938713" y="3727450"/>
          <p14:tracePt t="36445" x="4938713" y="3717925"/>
          <p14:tracePt t="36449" x="4926013" y="3705225"/>
          <p14:tracePt t="36454" x="4918075" y="3697288"/>
          <p14:tracePt t="36458" x="4918075" y="3684588"/>
          <p14:tracePt t="36459" x="4905375" y="3684588"/>
          <p14:tracePt t="36464" x="4895850" y="3675063"/>
          <p14:tracePt t="36468" x="4895850" y="3662363"/>
          <p14:tracePt t="36469" x="4883150" y="3662363"/>
          <p14:tracePt t="36476" x="4883150" y="3654425"/>
          <p14:tracePt t="36478" x="4875213" y="3654425"/>
          <p14:tracePt t="36483" x="4875213" y="3641725"/>
          <p14:tracePt t="36489" x="4862513" y="3641725"/>
          <p14:tracePt t="36492" x="4862513" y="3633788"/>
          <p14:tracePt t="36503" x="4854575" y="3633788"/>
          <p14:tracePt t="36511" x="4854575" y="3621088"/>
          <p14:tracePt t="36526" x="4840288" y="3621088"/>
          <p14:tracePt t="36528" x="4840288" y="3611563"/>
          <p14:tracePt t="36540" x="4832350" y="3611563"/>
          <p14:tracePt t="36542" x="4832350" y="3598863"/>
          <p14:tracePt t="36550" x="4832350" y="3590925"/>
          <p14:tracePt t="36556" x="4819650" y="3578225"/>
          <p14:tracePt t="36565" x="4811713" y="3568700"/>
          <p14:tracePt t="36573" x="4811713" y="3556000"/>
          <p14:tracePt t="36578" x="4799013" y="3556000"/>
          <p14:tracePt t="36580" x="4799013" y="3548063"/>
          <p14:tracePt t="36587" x="4799013" y="3535363"/>
          <p14:tracePt t="36591" x="4789488" y="3535363"/>
          <p14:tracePt t="36596" x="4789488" y="3527425"/>
          <p14:tracePt t="36606" x="4789488" y="3514725"/>
          <p14:tracePt t="36612" x="4776788" y="3514725"/>
          <p14:tracePt t="36624" x="4776788" y="3505200"/>
          <p14:tracePt t="36649" x="4768850" y="3505200"/>
          <p14:tracePt t="36650" x="4768850" y="3492500"/>
          <p14:tracePt t="36664" x="4768850" y="3484563"/>
          <p14:tracePt t="36674" x="4756150" y="3471863"/>
          <p14:tracePt t="36684" x="4756150" y="3462338"/>
          <p14:tracePt t="36696" x="4748213" y="3449638"/>
          <p14:tracePt t="36712" x="4748213" y="3441700"/>
          <p14:tracePt t="36749" x="4748213" y="3429000"/>
          <p14:tracePt t="37023" x="4748213" y="3421063"/>
          <p14:tracePt t="37034" x="4748213" y="3408363"/>
          <p14:tracePt t="37038" x="4733925" y="3398838"/>
          <p14:tracePt t="37046" x="4733925" y="3386138"/>
          <p14:tracePt t="37052" x="4733925" y="3378200"/>
          <p14:tracePt t="37057" x="4733925" y="3365500"/>
          <p14:tracePt t="37062" x="4733925" y="3355975"/>
          <p14:tracePt t="37068" x="4733925" y="3343275"/>
          <p14:tracePt t="37074" x="4733925" y="3335338"/>
          <p14:tracePt t="37079" x="4733925" y="3322638"/>
          <p14:tracePt t="37083" x="4733925" y="3314700"/>
          <p14:tracePt t="37088" x="4733925" y="3302000"/>
          <p14:tracePt t="37092" x="4733925" y="3292475"/>
          <p14:tracePt t="37095" x="4733925" y="3279775"/>
          <p14:tracePt t="37099" x="4733925" y="3271838"/>
          <p14:tracePt t="37101" x="4733925" y="3259138"/>
          <p14:tracePt t="37105" x="4733925" y="3249613"/>
          <p14:tracePt t="37110" x="4733925" y="3236913"/>
          <p14:tracePt t="37111" x="4733925" y="3228975"/>
          <p14:tracePt t="37114" x="4733925" y="3216275"/>
          <p14:tracePt t="37117" x="4733925" y="3208338"/>
          <p14:tracePt t="37121" x="4733925" y="3195638"/>
          <p14:tracePt t="37125" x="4733925" y="3186113"/>
          <p14:tracePt t="37129" x="4733925" y="3173413"/>
          <p14:tracePt t="37133" x="4733925" y="3165475"/>
          <p14:tracePt t="37138" x="4733925" y="3152775"/>
          <p14:tracePt t="37143" x="4743450" y="3152775"/>
          <p14:tracePt t="37145" x="4743450" y="3143250"/>
          <p14:tracePt t="37152" x="4743450" y="3130550"/>
          <p14:tracePt t="37169" x="4743450" y="3122613"/>
          <p14:tracePt t="37181" x="4756150" y="3122613"/>
          <p14:tracePt t="37194" x="4756150" y="3109913"/>
          <p14:tracePt t="37245" x="4764088" y="3109913"/>
          <p14:tracePt t="37250" x="4776788" y="3109913"/>
          <p14:tracePt t="37254" x="4786313" y="3109913"/>
          <p14:tracePt t="37256" x="4799013" y="3109913"/>
          <p14:tracePt t="37259" x="4806950" y="3109913"/>
          <p14:tracePt t="37262" x="4819650" y="3109913"/>
          <p14:tracePt t="37265" x="4827588" y="3109913"/>
          <p14:tracePt t="37270" x="4840288" y="3109913"/>
          <p14:tracePt t="37273" x="4849813" y="3109913"/>
          <p14:tracePt t="37278" x="4862513" y="3117850"/>
          <p14:tracePt t="37281" x="4870450" y="3117850"/>
          <p14:tracePt t="37286" x="4883150" y="3117850"/>
          <p14:tracePt t="37289" x="4892675" y="3117850"/>
          <p14:tracePt t="37293" x="4905375" y="3117850"/>
          <p14:tracePt t="37295" x="4913313" y="3117850"/>
          <p14:tracePt t="37299" x="4926013" y="3117850"/>
          <p14:tracePt t="37302" x="4933950" y="3117850"/>
          <p14:tracePt t="37305" x="4946650" y="3117850"/>
          <p14:tracePt t="37310" x="4956175" y="3117850"/>
          <p14:tracePt t="37311" x="4968875" y="3117850"/>
          <p14:tracePt t="37313" x="4976813" y="3117850"/>
          <p14:tracePt t="37316" x="4989513" y="3117850"/>
          <p14:tracePt t="37320" x="4999038" y="3117850"/>
          <p14:tracePt t="37321" x="5011738" y="3117850"/>
          <p14:tracePt t="37323" x="5019675" y="3130550"/>
          <p14:tracePt t="37327" x="5032375" y="3130550"/>
          <p14:tracePt t="37329" x="5040313" y="3130550"/>
          <p14:tracePt t="37332" x="5053013" y="3130550"/>
          <p14:tracePt t="37334" x="5062538" y="3130550"/>
          <p14:tracePt t="37336" x="5075238" y="3130550"/>
          <p14:tracePt t="37338" x="5083175" y="3130550"/>
          <p14:tracePt t="37340" x="5095875" y="3130550"/>
          <p14:tracePt t="37343" x="5105400" y="3130550"/>
          <p14:tracePt t="37345" x="5118100" y="3130550"/>
          <p14:tracePt t="37347" x="5126038" y="3130550"/>
          <p14:tracePt t="37350" x="5138738" y="3130550"/>
          <p14:tracePt t="37352" x="5146675" y="3130550"/>
          <p14:tracePt t="37357" x="5168900" y="3140075"/>
          <p14:tracePt t="37359" x="5181600" y="3140075"/>
          <p14:tracePt t="37361" x="5189538" y="3140075"/>
          <p14:tracePt t="37363" x="5202238" y="3140075"/>
          <p14:tracePt t="37366" x="5211763" y="3140075"/>
          <p14:tracePt t="37368" x="5224463" y="3140075"/>
          <p14:tracePt t="37371" x="5232400" y="3140075"/>
          <p14:tracePt t="37372" x="5245100" y="3152775"/>
          <p14:tracePt t="37376" x="5265738" y="3152775"/>
          <p14:tracePt t="37380" x="5275263" y="3160713"/>
          <p14:tracePt t="37383" x="5287963" y="3160713"/>
          <p14:tracePt t="37385" x="5295900" y="3160713"/>
          <p14:tracePt t="37387" x="5308600" y="3160713"/>
          <p14:tracePt t="37390" x="5318125" y="3160713"/>
          <p14:tracePt t="37393" x="5338763" y="3173413"/>
          <p14:tracePt t="37395" x="5359400" y="3173413"/>
          <p14:tracePt t="37397" x="5372100" y="3182938"/>
          <p14:tracePt t="37399" x="5381625" y="3182938"/>
          <p14:tracePt t="37400" x="5394325" y="3182938"/>
          <p14:tracePt t="37402" x="5402263" y="3182938"/>
          <p14:tracePt t="37403" x="5414963" y="3182938"/>
          <p14:tracePt t="37405" x="5424488" y="3195638"/>
          <p14:tracePt t="37406" x="5437188" y="3195638"/>
          <p14:tracePt t="37410" x="5457825" y="3195638"/>
          <p14:tracePt t="37411" x="5465763" y="3203575"/>
          <p14:tracePt t="37412" x="5478463" y="3203575"/>
          <p14:tracePt t="37413" x="5487988" y="3203575"/>
          <p14:tracePt t="37415" x="5500688" y="3203575"/>
          <p14:tracePt t="37416" x="5508625" y="3203575"/>
          <p14:tracePt t="37417" x="5521325" y="3203575"/>
          <p14:tracePt t="37418" x="5530850" y="3216275"/>
          <p14:tracePt t="37420" x="5543550" y="3216275"/>
          <p14:tracePt t="37421" x="5551488" y="3216275"/>
          <p14:tracePt t="37422" x="5564188" y="3216275"/>
          <p14:tracePt t="37423" x="5564188" y="3224213"/>
          <p14:tracePt t="37424" x="5572125" y="3224213"/>
          <p14:tracePt t="37425" x="5584825" y="3224213"/>
          <p14:tracePt t="37427" x="5607050" y="3224213"/>
          <p14:tracePt t="37429" x="5614988" y="3236913"/>
          <p14:tracePt t="37430" x="5627688" y="3236913"/>
          <p14:tracePt t="37432" x="5637213" y="3236913"/>
          <p14:tracePt t="37433" x="5649913" y="3236913"/>
          <p14:tracePt t="37435" x="5670550" y="3236913"/>
          <p14:tracePt t="37437" x="5678488" y="3246438"/>
          <p14:tracePt t="37439" x="5691188" y="3246438"/>
          <p14:tracePt t="37440" x="5700713" y="3246438"/>
          <p14:tracePt t="37442" x="5713413" y="3246438"/>
          <p14:tracePt t="37443" x="5721350" y="3246438"/>
          <p14:tracePt t="37444" x="5734050" y="3246438"/>
          <p14:tracePt t="37446" x="5743575" y="3246438"/>
          <p14:tracePt t="37447" x="5756275" y="3259138"/>
          <p14:tracePt t="37449" x="5764213" y="3259138"/>
          <p14:tracePt t="37451" x="5776913" y="3259138"/>
          <p14:tracePt t="37452" x="5784850" y="3259138"/>
          <p14:tracePt t="37454" x="5797550" y="3259138"/>
          <p14:tracePt t="37456" x="5807075" y="3259138"/>
          <p14:tracePt t="37458" x="5819775" y="3259138"/>
          <p14:tracePt t="37460" x="5827713" y="3259138"/>
          <p14:tracePt t="37463" x="5840413" y="3259138"/>
          <p14:tracePt t="37466" x="5849938" y="3259138"/>
          <p14:tracePt t="37468" x="5862638" y="3259138"/>
          <p14:tracePt t="37472" x="5870575" y="3259138"/>
          <p14:tracePt t="37475" x="5883275" y="3259138"/>
          <p14:tracePt t="37480" x="5891213" y="3259138"/>
          <p14:tracePt t="37485" x="5903913" y="3259138"/>
          <p14:tracePt t="37492" x="5913438" y="3259138"/>
          <p14:tracePt t="37500" x="5926138" y="3259138"/>
          <p14:tracePt t="37507" x="5934075" y="3259138"/>
          <p14:tracePt t="37512" x="5946775" y="3259138"/>
          <p14:tracePt t="37517" x="5956300" y="3259138"/>
          <p14:tracePt t="37518" x="5956300" y="3267075"/>
          <p14:tracePt t="37521" x="5969000" y="3267075"/>
          <p14:tracePt t="37525" x="5976938" y="3267075"/>
          <p14:tracePt t="37529" x="5989638" y="3267075"/>
          <p14:tracePt t="37532" x="5997575" y="3267075"/>
          <p14:tracePt t="37535" x="6010275" y="3267075"/>
          <p14:tracePt t="37538" x="6019800" y="3267075"/>
          <p14:tracePt t="37542" x="6032500" y="3267075"/>
          <p14:tracePt t="37543" x="6040438" y="3279775"/>
          <p14:tracePt t="37546" x="6053138" y="3279775"/>
          <p14:tracePt t="37550" x="6062663" y="3279775"/>
          <p14:tracePt t="37552" x="6075363" y="3279775"/>
          <p14:tracePt t="37556" x="6083300" y="3279775"/>
          <p14:tracePt t="37560" x="6096000" y="3279775"/>
          <p14:tracePt t="37565" x="6103938" y="3289300"/>
          <p14:tracePt t="37570" x="6116638" y="3289300"/>
          <p14:tracePt t="37577" x="6126163" y="3289300"/>
          <p14:tracePt t="37581" x="6138863" y="3289300"/>
          <p14:tracePt t="37729" x="6138863" y="3302000"/>
          <p14:tracePt t="37736" x="6138863" y="3309938"/>
          <p14:tracePt t="37739" x="6129338" y="3309938"/>
          <p14:tracePt t="37740" x="6129338" y="3322638"/>
          <p14:tracePt t="37743" x="6116638" y="3322638"/>
          <p14:tracePt t="37746" x="6116638" y="3330575"/>
          <p14:tracePt t="37747" x="6108700" y="3330575"/>
          <p14:tracePt t="37750" x="6108700" y="3343275"/>
          <p14:tracePt t="37753" x="6096000" y="3343275"/>
          <p14:tracePt t="37758" x="6075363" y="3365500"/>
          <p14:tracePt t="37759" x="6065838" y="3365500"/>
          <p14:tracePt t="37760" x="6065838" y="3373438"/>
          <p14:tracePt t="37762" x="6053138" y="3386138"/>
          <p14:tracePt t="37764" x="6045200" y="3386138"/>
          <p14:tracePt t="37765" x="6032500" y="3395663"/>
          <p14:tracePt t="37768" x="6022975" y="3408363"/>
          <p14:tracePt t="37770" x="6010275" y="3408363"/>
          <p14:tracePt t="37771" x="6002338" y="3416300"/>
          <p14:tracePt t="37773" x="5989638" y="3429000"/>
          <p14:tracePt t="37776" x="5981700" y="3436938"/>
          <p14:tracePt t="37777" x="5969000" y="3449638"/>
          <p14:tracePt t="37779" x="5959475" y="3449638"/>
          <p14:tracePt t="37780" x="5959475" y="3459163"/>
          <p14:tracePt t="37781" x="5946775" y="3459163"/>
          <p14:tracePt t="37782" x="5938838" y="3471863"/>
          <p14:tracePt t="37784" x="5926138" y="3479800"/>
          <p14:tracePt t="37786" x="5916613" y="3492500"/>
          <p14:tracePt t="37788" x="5903913" y="3502025"/>
          <p14:tracePt t="37789" x="5895975" y="3514725"/>
          <p14:tracePt t="37791" x="5883275" y="3522663"/>
          <p14:tracePt t="37792" x="5875338" y="3522663"/>
          <p14:tracePt t="37794" x="5862638" y="3535363"/>
          <p14:tracePt t="37795" x="5853113" y="3543300"/>
          <p14:tracePt t="37797" x="5840413" y="3556000"/>
          <p14:tracePt t="37799" x="5832475" y="3565525"/>
          <p14:tracePt t="37800" x="5819775" y="3578225"/>
          <p14:tracePt t="37802" x="5810250" y="3578225"/>
          <p14:tracePt t="37803" x="5797550" y="3586163"/>
          <p14:tracePt t="37804" x="5789613" y="3598863"/>
          <p14:tracePt t="37806" x="5776913" y="3608388"/>
          <p14:tracePt t="37807" x="5768975" y="3621088"/>
          <p14:tracePt t="37809" x="5756275" y="3629025"/>
          <p14:tracePt t="37810" x="5746750" y="3641725"/>
          <p14:tracePt t="37812" x="5734050" y="3649663"/>
          <p14:tracePt t="37813" x="5726113" y="3662363"/>
          <p14:tracePt t="37816" x="5713413" y="3684588"/>
          <p14:tracePt t="37817" x="5703888" y="3684588"/>
          <p14:tracePt t="37819" x="5691188" y="3692525"/>
          <p14:tracePt t="37820" x="5683250" y="3705225"/>
          <p14:tracePt t="37822" x="5670550" y="3727450"/>
          <p14:tracePt t="37824" x="5662613" y="3735388"/>
          <p14:tracePt t="37825" x="5649913" y="3748088"/>
          <p14:tracePt t="37827" x="5640388" y="3756025"/>
          <p14:tracePt t="37828" x="5627688" y="3768725"/>
          <p14:tracePt t="37830" x="5619750" y="3790950"/>
          <p14:tracePt t="37832" x="5607050" y="3798888"/>
          <p14:tracePt t="37833" x="5607050" y="3811588"/>
          <p14:tracePt t="37834" x="5597525" y="3811588"/>
          <p14:tracePt t="37835" x="5584825" y="3821113"/>
          <p14:tracePt t="37836" x="5584825" y="3833813"/>
          <p14:tracePt t="37838" x="5576888" y="3854450"/>
          <p14:tracePt t="37840" x="5564188" y="3862388"/>
          <p14:tracePt t="37841" x="5564188" y="3875088"/>
          <p14:tracePt t="37842" x="5556250" y="3884613"/>
          <p14:tracePt t="37845" x="5543550" y="3905250"/>
          <p14:tracePt t="37846" x="5534025" y="3917950"/>
          <p14:tracePt t="37848" x="5521325" y="3940175"/>
          <p14:tracePt t="37850" x="5521325" y="3948113"/>
          <p14:tracePt t="37851" x="5513388" y="3960813"/>
          <p14:tracePt t="37853" x="5513388" y="3981450"/>
          <p14:tracePt t="37854" x="5500688" y="3981450"/>
          <p14:tracePt t="37855" x="5500688" y="3990975"/>
          <p14:tracePt t="37856" x="5500688" y="4003675"/>
          <p14:tracePt t="37857" x="5500688" y="4011613"/>
          <p14:tracePt t="37858" x="5491163" y="4024313"/>
          <p14:tracePt t="37860" x="5491163" y="4046538"/>
          <p14:tracePt t="37862" x="5478463" y="4054475"/>
          <p14:tracePt t="37863" x="5478463" y="4067175"/>
          <p14:tracePt t="37864" x="5478463" y="4075113"/>
          <p14:tracePt t="37865" x="5478463" y="4087813"/>
          <p14:tracePt t="37867" x="5478463" y="4097338"/>
          <p14:tracePt t="37868" x="5478463" y="4110038"/>
          <p14:tracePt t="37869" x="5478463" y="4117975"/>
          <p14:tracePt t="37870" x="5478463" y="4130675"/>
          <p14:tracePt t="37872" x="5478463" y="4152900"/>
          <p14:tracePt t="37874" x="5470525" y="4173538"/>
          <p14:tracePt t="37876" x="5470525" y="4181475"/>
          <p14:tracePt t="37877" x="5470525" y="4194175"/>
          <p14:tracePt t="37879" x="5470525" y="4216400"/>
          <p14:tracePt t="37881" x="5470525" y="4237038"/>
          <p14:tracePt t="37883" x="5470525" y="4246563"/>
          <p14:tracePt t="37884" x="5470525" y="4259263"/>
          <p14:tracePt t="37885" x="5470525" y="4267200"/>
          <p14:tracePt t="37887" x="5470525" y="4287838"/>
          <p14:tracePt t="37889" x="5470525" y="4300538"/>
          <p14:tracePt t="37890" x="5470525" y="4310063"/>
          <p14:tracePt t="37891" x="5470525" y="4322763"/>
          <p14:tracePt t="37892" x="5470525" y="4330700"/>
          <p14:tracePt t="37893" x="5470525" y="4343400"/>
          <p14:tracePt t="37894" x="5470525" y="4352925"/>
          <p14:tracePt t="37895" x="5470525" y="4365625"/>
          <p14:tracePt t="37896" x="5470525" y="4373563"/>
          <p14:tracePt t="37897" x="5470525" y="4386263"/>
          <p14:tracePt t="37898" x="5470525" y="4394200"/>
          <p14:tracePt t="37899" x="5470525" y="4406900"/>
          <p14:tracePt t="37900" x="5470525" y="4416425"/>
          <p14:tracePt t="37902" x="5478463" y="4437063"/>
          <p14:tracePt t="37904" x="5478463" y="4459288"/>
          <p14:tracePt t="37910" x="5487988" y="4513263"/>
          <p14:tracePt t="37911" x="5487988" y="4522788"/>
          <p14:tracePt t="37912" x="5487988" y="4535488"/>
          <p14:tracePt t="37914" x="5487988" y="4556125"/>
          <p14:tracePt t="37916" x="5500688" y="4565650"/>
          <p14:tracePt t="37917" x="5500688" y="4578350"/>
          <p14:tracePt t="37918" x="5500688" y="4586288"/>
          <p14:tracePt t="37920" x="5500688" y="4606925"/>
          <p14:tracePt t="37922" x="5508625" y="4619625"/>
          <p14:tracePt t="37923" x="5508625" y="4629150"/>
          <p14:tracePt t="37924" x="5508625" y="4641850"/>
          <p14:tracePt t="37926" x="5508625" y="4649788"/>
          <p14:tracePt t="37927" x="5521325" y="4662488"/>
          <p14:tracePt t="37928" x="5521325" y="4672013"/>
          <p14:tracePt t="37929" x="5521325" y="4684713"/>
          <p14:tracePt t="37931" x="5521325" y="4692650"/>
          <p14:tracePt t="37932" x="5521325" y="4705350"/>
          <p14:tracePt t="37933" x="5530850" y="4713288"/>
          <p14:tracePt t="37935" x="5530850" y="4725988"/>
          <p14:tracePt t="37936" x="5530850" y="4735513"/>
          <p14:tracePt t="37937" x="5530850" y="4748213"/>
          <p14:tracePt t="37939" x="5530850" y="4756150"/>
          <p14:tracePt t="37940" x="5543550" y="4768850"/>
          <p14:tracePt t="37943" x="5543550" y="4791075"/>
          <p14:tracePt t="37944" x="5543550" y="4799013"/>
          <p14:tracePt t="37945" x="5551488" y="4811713"/>
          <p14:tracePt t="37947" x="5551488" y="4819650"/>
          <p14:tracePt t="37949" x="5564188" y="4841875"/>
          <p14:tracePt t="37951" x="5564188" y="4854575"/>
          <p14:tracePt t="37952" x="5572125" y="4862513"/>
          <p14:tracePt t="37954" x="5572125" y="4875213"/>
          <p14:tracePt t="37955" x="5584825" y="4884738"/>
          <p14:tracePt t="37957" x="5594350" y="4897438"/>
          <p14:tracePt t="37959" x="5607050" y="4905375"/>
          <p14:tracePt t="37960" x="5607050" y="4918075"/>
          <p14:tracePt t="37961" x="5607050" y="4926013"/>
          <p14:tracePt t="37962" x="5614988" y="4938713"/>
          <p14:tracePt t="37964" x="5627688" y="4948238"/>
          <p14:tracePt t="37966" x="5637213" y="4960938"/>
          <p14:tracePt t="37967" x="5649913" y="4968875"/>
          <p14:tracePt t="37969" x="5649913" y="4991100"/>
          <p14:tracePt t="37970" x="5657850" y="4991100"/>
          <p14:tracePt t="37971" x="5670550" y="5003800"/>
          <p14:tracePt t="37973" x="5678488" y="5011738"/>
          <p14:tracePt t="37974" x="5691188" y="5024438"/>
          <p14:tracePt t="37976" x="5691188" y="5032375"/>
          <p14:tracePt t="37978" x="5713413" y="5054600"/>
          <p14:tracePt t="37980" x="5721350" y="5067300"/>
          <p14:tracePt t="37981" x="5734050" y="5075238"/>
          <p14:tracePt t="37983" x="5743575" y="5097463"/>
          <p14:tracePt t="37984" x="5756275" y="5097463"/>
          <p14:tracePt t="37985" x="5756275" y="5110163"/>
          <p14:tracePt t="37986" x="5764213" y="5118100"/>
          <p14:tracePt t="37987" x="5776913" y="5118100"/>
          <p14:tracePt t="37989" x="5784850" y="5138738"/>
          <p14:tracePt t="37991" x="5797550" y="5151438"/>
          <p14:tracePt t="37992" x="5807075" y="5151438"/>
          <p14:tracePt t="37993" x="5819775" y="5160963"/>
          <p14:tracePt t="37995" x="5827713" y="5173663"/>
          <p14:tracePt t="37997" x="5840413" y="5181600"/>
          <p14:tracePt t="37998" x="5840413" y="5194300"/>
          <p14:tracePt t="37999" x="5849938" y="5194300"/>
          <p14:tracePt t="38000" x="5862638" y="5203825"/>
          <p14:tracePt t="38002" x="5870575" y="5216525"/>
          <p14:tracePt t="38003" x="5870575" y="5224463"/>
          <p14:tracePt t="38005" x="5883275" y="5237163"/>
          <p14:tracePt t="38007" x="5891213" y="5245100"/>
          <p14:tracePt t="38009" x="5903913" y="5257800"/>
          <p14:tracePt t="38011" x="5913438" y="5267325"/>
          <p14:tracePt t="38013" x="5926138" y="5280025"/>
          <p14:tracePt t="38015" x="5926138" y="5287963"/>
          <p14:tracePt t="38016" x="5934075" y="5287963"/>
          <p14:tracePt t="38017" x="5934075" y="5300663"/>
          <p14:tracePt t="38019" x="5946775" y="5310188"/>
          <p14:tracePt t="38021" x="5946775" y="5322888"/>
          <p14:tracePt t="38022" x="5956300" y="5322888"/>
          <p14:tracePt t="38023" x="5956300" y="5330825"/>
          <p14:tracePt t="38026" x="5969000" y="5343525"/>
          <p14:tracePt t="38028" x="5969000" y="5351463"/>
          <p14:tracePt t="38030" x="5976938" y="5364163"/>
          <p14:tracePt t="38032" x="5976938" y="5373688"/>
          <p14:tracePt t="38035" x="5989638" y="5386388"/>
          <p14:tracePt t="38036" x="5989638" y="5394325"/>
          <p14:tracePt t="38039" x="5989638" y="5407025"/>
          <p14:tracePt t="38042" x="5997575" y="5416550"/>
          <p14:tracePt t="38044" x="5997575" y="5429250"/>
          <p14:tracePt t="38045" x="6010275" y="5429250"/>
          <p14:tracePt t="38046" x="6010275" y="5437188"/>
          <p14:tracePt t="38049" x="6010275" y="5449888"/>
          <p14:tracePt t="38051" x="6019800" y="5457825"/>
          <p14:tracePt t="38054" x="6019800" y="5470525"/>
          <p14:tracePt t="38055" x="6032500" y="5480050"/>
          <p14:tracePt t="38059" x="6032500" y="5492750"/>
          <p14:tracePt t="38060" x="6040438" y="5492750"/>
          <p14:tracePt t="38061" x="6040438" y="5500688"/>
          <p14:tracePt t="38064" x="6053138" y="5513388"/>
          <p14:tracePt t="38066" x="6053138" y="5522913"/>
          <p14:tracePt t="38068" x="6062663" y="5535613"/>
          <p14:tracePt t="38070" x="6062663" y="5543550"/>
          <p14:tracePt t="38071" x="6075363" y="5543550"/>
          <p14:tracePt t="38073" x="6075363" y="5556250"/>
          <p14:tracePt t="38074" x="6083300" y="5556250"/>
          <p14:tracePt t="38076" x="6083300" y="5564188"/>
          <p14:tracePt t="38077" x="6096000" y="5564188"/>
          <p14:tracePt t="38078" x="6096000" y="5576888"/>
          <p14:tracePt t="38080" x="6103938" y="5586413"/>
          <p14:tracePt t="38083" x="6116638" y="5599113"/>
          <p14:tracePt t="38085" x="6116638" y="5607050"/>
          <p14:tracePt t="38086" x="6126163" y="5607050"/>
          <p14:tracePt t="38088" x="6138863" y="5619750"/>
          <p14:tracePt t="38090" x="6138863" y="5629275"/>
          <p14:tracePt t="38091" x="6146800" y="5629275"/>
          <p14:tracePt t="38094" x="6159500" y="5641975"/>
          <p14:tracePt t="38096" x="6169025" y="5649913"/>
          <p14:tracePt t="38100" x="6181725" y="5662613"/>
          <p14:tracePt t="38104" x="6189663" y="5670550"/>
          <p14:tracePt t="38107" x="6202363" y="5683250"/>
          <p14:tracePt t="38112" x="6223000" y="5705475"/>
          <p14:tracePt t="38114" x="6232525" y="5713413"/>
          <p14:tracePt t="38116" x="6245225" y="5726113"/>
          <p14:tracePt t="38122" x="6253163" y="5735638"/>
          <p14:tracePt t="38125" x="6265863" y="5748338"/>
          <p14:tracePt t="38129" x="6275388" y="5756275"/>
          <p14:tracePt t="38133" x="6288088" y="5768975"/>
          <p14:tracePt t="38137" x="6296025" y="5776913"/>
          <p14:tracePt t="38142" x="6296025" y="5789613"/>
          <p14:tracePt t="38144" x="6308725" y="5789613"/>
          <p14:tracePt t="38146" x="6308725" y="5799138"/>
          <p14:tracePt t="38150" x="6316663" y="5799138"/>
          <p14:tracePt t="38153" x="6316663" y="5811838"/>
          <p14:tracePt t="38156" x="6329363" y="5811838"/>
          <p14:tracePt t="38158" x="6329363" y="5819775"/>
          <p14:tracePt t="38162" x="6338888" y="5819775"/>
          <p14:tracePt t="38164" x="6338888" y="5832475"/>
          <p14:tracePt t="38166" x="6351588" y="5832475"/>
          <p14:tracePt t="38169" x="6359525" y="5842000"/>
          <p14:tracePt t="38173" x="6372225" y="5854700"/>
          <p14:tracePt t="38176" x="6381750" y="5854700"/>
          <p14:tracePt t="38179" x="6394450" y="5862638"/>
          <p14:tracePt t="38181" x="6402388" y="5862638"/>
          <p14:tracePt t="38185" x="6415088" y="5875338"/>
          <p14:tracePt t="38188" x="6423025" y="5875338"/>
          <p14:tracePt t="38191" x="6435725" y="5883275"/>
          <p14:tracePt t="38194" x="6445250" y="5883275"/>
          <p14:tracePt t="38197" x="6457950" y="5883275"/>
          <p14:tracePt t="38198" x="6457950" y="5895975"/>
          <p14:tracePt t="38201" x="6465888" y="5895975"/>
          <p14:tracePt t="38205" x="6478588" y="5895975"/>
          <p14:tracePt t="38207" x="6488113" y="5895975"/>
          <p14:tracePt t="38209" x="6488113" y="5905500"/>
          <p14:tracePt t="38211" x="6500813" y="5905500"/>
          <p14:tracePt t="38215" x="6508750" y="5905500"/>
          <p14:tracePt t="38218" x="6521450" y="5918200"/>
          <p14:tracePt t="38222" x="6529388" y="5918200"/>
          <p14:tracePt t="38226" x="6542088" y="5918200"/>
          <p14:tracePt t="38228" x="6542088" y="5926138"/>
          <p14:tracePt t="38230" x="6551613" y="5926138"/>
          <p14:tracePt t="38235" x="6564313" y="5926138"/>
          <p14:tracePt t="38239" x="6572250" y="5926138"/>
          <p14:tracePt t="38241" x="6572250" y="5938838"/>
          <p14:tracePt t="38245" x="6584950" y="5938838"/>
          <p14:tracePt t="38250" x="6594475" y="5938838"/>
          <p14:tracePt t="38256" x="6594475" y="5948363"/>
          <p14:tracePt t="38262" x="6607175" y="5948363"/>
          <p14:tracePt t="38406" x="6615113" y="5961063"/>
          <p14:tracePt t="38409" x="6615113" y="5969000"/>
          <p14:tracePt t="38412" x="6615113" y="5981700"/>
          <p14:tracePt t="38416" x="6615113" y="5989638"/>
          <p14:tracePt t="38422" x="6615113" y="6002338"/>
          <p14:tracePt t="38431" x="6615113" y="6011863"/>
          <p14:tracePt t="38437" x="6615113" y="6024563"/>
          <p14:tracePt t="38440" x="6627813" y="6024563"/>
          <p14:tracePt t="38451" x="6627813" y="6032500"/>
          <p14:tracePt t="38461" x="6627813" y="6045200"/>
          <p14:tracePt t="38490" x="6627813" y="6053138"/>
          <p14:tracePt t="39295" x="6627813" y="6045200"/>
          <p14:tracePt t="39300" x="6627813" y="6037263"/>
          <p14:tracePt t="39312" x="6627813" y="6024563"/>
          <p14:tracePt t="39315" x="6627813" y="6015038"/>
          <p14:tracePt t="39330" x="6627813" y="6002338"/>
          <p14:tracePt t="39337" x="6627813" y="5994400"/>
          <p14:tracePt t="39340" x="6619875" y="5994400"/>
          <p14:tracePt t="39348" x="6619875" y="5981700"/>
          <p14:tracePt t="39354" x="6619875" y="5973763"/>
          <p14:tracePt t="39356" x="6607175" y="5973763"/>
          <p14:tracePt t="39363" x="6607175" y="5961063"/>
          <p14:tracePt t="39370" x="6607175" y="5951538"/>
          <p14:tracePt t="39376" x="6597650" y="5951538"/>
          <p14:tracePt t="39381" x="6597650" y="5938838"/>
          <p14:tracePt t="39385" x="6597650" y="5930900"/>
          <p14:tracePt t="39387" x="6584950" y="5930900"/>
          <p14:tracePt t="39396" x="6584950" y="5918200"/>
          <p14:tracePt t="39406" x="6584950" y="5908675"/>
          <p14:tracePt t="39408" x="6577013" y="5908675"/>
          <p14:tracePt t="39426" x="6577013" y="5895975"/>
          <p14:tracePt t="39439" x="6564313" y="5895975"/>
          <p14:tracePt t="39450" x="6564313" y="5888038"/>
          <p14:tracePt t="39494" x="6564313" y="5875338"/>
          <p14:tracePt t="39834" x="6554788" y="5875338"/>
          <p14:tracePt t="39839" x="6554788" y="5867400"/>
          <p14:tracePt t="39848" x="6542088" y="5867400"/>
          <p14:tracePt t="39850" x="6542088" y="5854700"/>
          <p14:tracePt t="39856" x="6542088" y="5845175"/>
          <p14:tracePt t="39857" x="6534150" y="5845175"/>
          <p14:tracePt t="39866" x="6521450" y="5845175"/>
          <p14:tracePt t="39868" x="6521450" y="5832475"/>
          <p14:tracePt t="39881" x="6513513" y="5832475"/>
          <p14:tracePt t="39891" x="6513513" y="5824538"/>
          <p14:tracePt t="40199" x="6513513" y="5811838"/>
          <p14:tracePt t="40201" x="6500813" y="5802313"/>
          <p14:tracePt t="40204" x="6500813" y="5789613"/>
          <p14:tracePt t="40207" x="6500813" y="5781675"/>
          <p14:tracePt t="40212" x="6500813" y="5768975"/>
          <p14:tracePt t="40215" x="6500813" y="5761038"/>
          <p14:tracePt t="40221" x="6500813" y="5748338"/>
          <p14:tracePt t="40225" x="6500813" y="5738813"/>
          <p14:tracePt t="40231" x="6500813" y="5726113"/>
          <p14:tracePt t="40235" x="6500813" y="5718175"/>
          <p14:tracePt t="40242" x="6500813" y="5705475"/>
          <p14:tracePt t="40246" x="6500813" y="5695950"/>
          <p14:tracePt t="40252" x="6500813" y="5683250"/>
          <p14:tracePt t="40258" x="6500813" y="5675313"/>
          <p14:tracePt t="40264" x="6500813" y="5662613"/>
          <p14:tracePt t="40267" x="6508750" y="5662613"/>
          <p14:tracePt t="40270" x="6508750" y="5654675"/>
          <p14:tracePt t="40283" x="6508750" y="5632450"/>
          <p14:tracePt t="40286" x="6521450" y="5632450"/>
          <p14:tracePt t="40289" x="6521450" y="5619750"/>
          <p14:tracePt t="40295" x="6521450" y="5611813"/>
          <p14:tracePt t="40302" x="6521450" y="5599113"/>
          <p14:tracePt t="40312" x="6529388" y="5589588"/>
          <p14:tracePt t="40326" x="6529388" y="5576888"/>
          <p14:tracePt t="40340" x="6542088" y="5576888"/>
          <p14:tracePt t="40342" x="6542088" y="5568950"/>
          <p14:tracePt t="40353" x="6551613" y="5568950"/>
          <p14:tracePt t="40357" x="6551613" y="5556250"/>
          <p14:tracePt t="40359" x="6564313" y="5556250"/>
          <p14:tracePt t="40367" x="6572250" y="5548313"/>
          <p14:tracePt t="40369" x="6584950" y="5548313"/>
          <p14:tracePt t="40373" x="6594475" y="5548313"/>
          <p14:tracePt t="40379" x="6615113" y="5548313"/>
          <p14:tracePt t="40382" x="6627813" y="5535613"/>
          <p14:tracePt t="40384" x="6635750" y="5535613"/>
          <p14:tracePt t="40386" x="6648450" y="5535613"/>
          <p14:tracePt t="40389" x="6657975" y="5535613"/>
          <p14:tracePt t="40390" x="6670675" y="5535613"/>
          <p14:tracePt t="40393" x="6678613" y="5526088"/>
          <p14:tracePt t="40395" x="6691313" y="5526088"/>
          <p14:tracePt t="40397" x="6700838" y="5526088"/>
          <p14:tracePt t="40400" x="6713538" y="5526088"/>
          <p14:tracePt t="40403" x="6721475" y="5526088"/>
          <p14:tracePt t="40405" x="6734175" y="5526088"/>
          <p14:tracePt t="40409" x="6742113" y="5513388"/>
          <p14:tracePt t="40411" x="6754813" y="5513388"/>
          <p14:tracePt t="40413" x="6764338" y="5513388"/>
          <p14:tracePt t="40414" x="6764338" y="5505450"/>
          <p14:tracePt t="40415" x="6777038" y="5505450"/>
          <p14:tracePt t="40417" x="6784975" y="5505450"/>
          <p14:tracePt t="40419" x="6797675" y="5492750"/>
          <p14:tracePt t="40421" x="6807200" y="5492750"/>
          <p14:tracePt t="40423" x="6819900" y="5483225"/>
          <p14:tracePt t="40426" x="6827838" y="5483225"/>
          <p14:tracePt t="40427" x="6840538" y="5470525"/>
          <p14:tracePt t="40428" x="6848475" y="5470525"/>
          <p14:tracePt t="40430" x="6861175" y="5462588"/>
          <p14:tracePt t="40432" x="6870700" y="5449888"/>
          <p14:tracePt t="40434" x="6883400" y="5449888"/>
          <p14:tracePt t="40435" x="6891338" y="5441950"/>
          <p14:tracePt t="40437" x="6904038" y="5429250"/>
          <p14:tracePt t="40438" x="6913563" y="5429250"/>
          <p14:tracePt t="40440" x="6926263" y="5419725"/>
          <p14:tracePt t="40441" x="6934200" y="5419725"/>
          <p14:tracePt t="40443" x="6946900" y="5407025"/>
          <p14:tracePt t="40444" x="6954838" y="5407025"/>
          <p14:tracePt t="40446" x="6967538" y="5399088"/>
          <p14:tracePt t="40447" x="6977063" y="5399088"/>
          <p14:tracePt t="40448" x="6989763" y="5386388"/>
          <p14:tracePt t="40450" x="6997700" y="5376863"/>
          <p14:tracePt t="40452" x="7010400" y="5364163"/>
          <p14:tracePt t="40453" x="7018338" y="5364163"/>
          <p14:tracePt t="40455" x="7032625" y="5356225"/>
          <p14:tracePt t="40457" x="7053263" y="5343525"/>
          <p14:tracePt t="40459" x="7053263" y="5335588"/>
          <p14:tracePt t="40460" x="7061200" y="5335588"/>
          <p14:tracePt t="40461" x="7073900" y="5322888"/>
          <p14:tracePt t="40466" x="7104063" y="5300663"/>
          <p14:tracePt t="40468" x="7116763" y="5292725"/>
          <p14:tracePt t="40471" x="7124700" y="5280025"/>
          <p14:tracePt t="40473" x="7138988" y="5280025"/>
          <p14:tracePt t="40474" x="7146925" y="5270500"/>
          <p14:tracePt t="40477" x="7159625" y="5257800"/>
          <p14:tracePt t="40479" x="7167563" y="5249863"/>
          <p14:tracePt t="40481" x="7180263" y="5237163"/>
          <p14:tracePt t="40484" x="7189788" y="5229225"/>
          <p14:tracePt t="40487" x="7202488" y="5216525"/>
          <p14:tracePt t="40490" x="7210425" y="5216525"/>
          <p14:tracePt t="40491" x="7210425" y="5207000"/>
          <p14:tracePt t="40493" x="7223125" y="5194300"/>
          <p14:tracePt t="40497" x="7231063" y="5186363"/>
          <p14:tracePt t="40500" x="7245350" y="5173663"/>
          <p14:tracePt t="40503" x="7253288" y="5164138"/>
          <p14:tracePt t="40506" x="7265988" y="5151438"/>
          <p14:tracePt t="40508" x="7265988" y="5143500"/>
          <p14:tracePt t="40509" x="7273925" y="5143500"/>
          <p14:tracePt t="40511" x="7273925" y="5130800"/>
          <p14:tracePt t="40512" x="7286625" y="5130800"/>
          <p14:tracePt t="40514" x="7296150" y="5122863"/>
          <p14:tracePt t="40517" x="7308850" y="5110163"/>
          <p14:tracePt t="40519" x="7316788" y="5100638"/>
          <p14:tracePt t="40521" x="7329488" y="5087938"/>
          <p14:tracePt t="40523" x="7337425" y="5080000"/>
          <p14:tracePt t="40525" x="7351713" y="5067300"/>
          <p14:tracePt t="40526" x="7359650" y="5057775"/>
          <p14:tracePt t="40527" x="7372350" y="5057775"/>
          <p14:tracePt t="40528" x="7372350" y="5045075"/>
          <p14:tracePt t="40529" x="7380288" y="5045075"/>
          <p14:tracePt t="40530" x="7392988" y="5037138"/>
          <p14:tracePt t="40532" x="7415213" y="5024438"/>
          <p14:tracePt t="40534" x="7435850" y="5003800"/>
          <p14:tracePt t="40535" x="7443788" y="4994275"/>
          <p14:tracePt t="40536" x="7466013" y="4981575"/>
          <p14:tracePt t="40538" x="7499350" y="4973638"/>
          <p14:tracePt t="40539" x="7521575" y="4960938"/>
          <p14:tracePt t="40540" x="7542213" y="4938713"/>
          <p14:tracePt t="40541" x="7572375" y="4930775"/>
          <p14:tracePt t="40542" x="7593013" y="4930775"/>
          <p14:tracePt t="40543" x="7615238" y="4910138"/>
          <p14:tracePt t="40544" x="7635875" y="4897438"/>
          <p14:tracePt t="40545" x="7669213" y="4897438"/>
          <p14:tracePt t="40546" x="7691438" y="4887913"/>
          <p14:tracePt t="40547" x="7712075" y="4875213"/>
          <p14:tracePt t="40548" x="7734300" y="4867275"/>
          <p14:tracePt t="40549" x="7762875" y="4854575"/>
          <p14:tracePt t="40550" x="7785100" y="4854575"/>
          <p14:tracePt t="40551" x="7805738" y="4845050"/>
          <p14:tracePt t="40552" x="7840663" y="4832350"/>
          <p14:tracePt t="40553" x="7861300" y="4832350"/>
          <p14:tracePt t="40554" x="7891463" y="4824413"/>
          <p14:tracePt t="40555" x="7912100" y="4811713"/>
          <p14:tracePt t="40556" x="7947025" y="4803775"/>
          <p14:tracePt t="40557" x="7967663" y="4803775"/>
          <p14:tracePt t="40558" x="7988300" y="4791075"/>
          <p14:tracePt t="40559" x="8010525" y="4781550"/>
          <p14:tracePt t="40560" x="8040688" y="4781550"/>
          <p14:tracePt t="40561" x="8074025" y="4768850"/>
          <p14:tracePt t="40562" x="8094663" y="4760913"/>
          <p14:tracePt t="40563" x="8116888" y="4760913"/>
          <p14:tracePt t="40564" x="8147050" y="4748213"/>
          <p14:tracePt t="40565" x="8180388" y="4738688"/>
          <p14:tracePt t="40566" x="8201025" y="4725988"/>
          <p14:tracePt t="40567" x="8223250" y="4725988"/>
          <p14:tracePt t="40568" x="8243888" y="4718050"/>
          <p14:tracePt t="40569" x="8274050" y="4705350"/>
          <p14:tracePt t="40570" x="8294688" y="4697413"/>
          <p14:tracePt t="40571" x="8329613" y="4697413"/>
          <p14:tracePt t="40572" x="8350250" y="4684713"/>
          <p14:tracePt t="40573" x="8372475" y="4675188"/>
          <p14:tracePt t="40574" x="8401050" y="4675188"/>
          <p14:tracePt t="40575" x="8423275" y="4662488"/>
          <p14:tracePt t="40576" x="8456613" y="4654550"/>
          <p14:tracePt t="40577" x="8478838" y="4654550"/>
          <p14:tracePt t="40579" x="8529638" y="4632325"/>
          <p14:tracePt t="40580" x="8550275" y="4632325"/>
          <p14:tracePt t="40581" x="8572500" y="4619625"/>
          <p14:tracePt t="40582" x="8593138" y="4611688"/>
          <p14:tracePt t="40583" x="8613775" y="4611688"/>
          <p14:tracePt t="40584" x="8636000" y="4598988"/>
          <p14:tracePt t="40585" x="8656638" y="4598988"/>
          <p14:tracePt t="40586" x="8678863" y="4591050"/>
          <p14:tracePt t="40587" x="8699500" y="4578350"/>
          <p14:tracePt t="40588" x="8720138" y="4578350"/>
          <p14:tracePt t="40589" x="8742363" y="4568825"/>
          <p14:tracePt t="40590" x="8763000" y="4568825"/>
          <p14:tracePt t="40591" x="8785225" y="4556125"/>
          <p14:tracePt t="40593" x="8818563" y="4548188"/>
          <p14:tracePt t="40594" x="8839200" y="4535488"/>
          <p14:tracePt t="40595" x="8861425" y="4535488"/>
          <p14:tracePt t="40596" x="8869363" y="4525963"/>
          <p14:tracePt t="40597" x="8891588" y="4513263"/>
          <p14:tracePt t="40599" x="8924925" y="4513263"/>
          <p14:tracePt t="40600" x="8932863" y="4505325"/>
          <p14:tracePt t="40601" x="8955088" y="4492625"/>
          <p14:tracePt t="40603" x="8975725" y="4484688"/>
          <p14:tracePt t="40604" x="8997950" y="4484688"/>
          <p14:tracePt t="40605" x="9010650" y="4471988"/>
          <p14:tracePt t="40606" x="9018588" y="4471988"/>
          <p14:tracePt t="40607" x="9031288" y="4471988"/>
          <p14:tracePt t="40608" x="9051925" y="4462463"/>
          <p14:tracePt t="40609" x="9061450" y="4449763"/>
          <p14:tracePt t="40611" x="9082088" y="4441825"/>
          <p14:tracePt t="40612" x="9094788" y="4441825"/>
          <p14:tracePt t="40613" x="9104313" y="4429125"/>
          <p14:tracePt t="40614" x="9117013" y="4429125"/>
          <p14:tracePt t="40615" x="9124950" y="4429125"/>
          <p14:tracePt t="40616" x="9137650" y="4419600"/>
          <p14:tracePt t="40617" x="9158288" y="4406900"/>
          <p14:tracePt t="40619" x="9167813" y="4398963"/>
          <p14:tracePt t="40620" x="9180513" y="4398963"/>
          <p14:tracePt t="40621" x="9188450" y="4398963"/>
          <p14:tracePt t="40622" x="9201150" y="4386263"/>
          <p14:tracePt t="40623" x="9210675" y="4386263"/>
          <p14:tracePt t="40624" x="9223375" y="4378325"/>
          <p14:tracePt t="40625" x="9231313" y="4378325"/>
          <p14:tracePt t="40626" x="9244013" y="4365625"/>
          <p14:tracePt t="40628" x="9264650" y="4365625"/>
          <p14:tracePt t="40629" x="9274175" y="4356100"/>
          <p14:tracePt t="40631" x="9294813" y="4343400"/>
          <p14:tracePt t="40633" x="9317038" y="4335463"/>
          <p14:tracePt t="40635" x="9337675" y="4322763"/>
          <p14:tracePt t="40637" x="9358313" y="4313238"/>
          <p14:tracePt t="40638" x="9371013" y="4300538"/>
          <p14:tracePt t="40640" x="9393238" y="4292600"/>
          <p14:tracePt t="40643" x="9423400" y="4279900"/>
          <p14:tracePt t="40644" x="9436100" y="4271963"/>
          <p14:tracePt t="40645" x="9444038" y="4271963"/>
          <p14:tracePt t="40646" x="9456738" y="4259263"/>
          <p14:tracePt t="40647" x="9464675" y="4259263"/>
          <p14:tracePt t="40648" x="9477375" y="4249738"/>
          <p14:tracePt t="40649" x="9499600" y="4249738"/>
          <p14:tracePt t="40650" x="9499600" y="4237038"/>
          <p14:tracePt t="40651" x="9520238" y="4229100"/>
          <p14:tracePt t="40653" x="9542463" y="4216400"/>
          <p14:tracePt t="40655" x="9563100" y="4206875"/>
          <p14:tracePt t="40656" x="9571038" y="4206875"/>
          <p14:tracePt t="40657" x="9583738" y="4194175"/>
          <p14:tracePt t="40658" x="9593263" y="4194175"/>
          <p14:tracePt t="40659" x="9605963" y="4186238"/>
          <p14:tracePt t="40660" x="9626600" y="4186238"/>
          <p14:tracePt t="40661" x="9636125" y="4173538"/>
          <p14:tracePt t="40663" x="9656763" y="4165600"/>
          <p14:tracePt t="40664" x="9669463" y="4165600"/>
          <p14:tracePt t="40665" x="9677400" y="4152900"/>
          <p14:tracePt t="40666" x="9690100" y="4152900"/>
          <p14:tracePt t="40667" x="9699625" y="4143375"/>
          <p14:tracePt t="40668" x="9712325" y="4143375"/>
          <p14:tracePt t="40669" x="9720263" y="4130675"/>
          <p14:tracePt t="40670" x="9732963" y="4130675"/>
          <p14:tracePt t="40671" x="9740900" y="4122738"/>
          <p14:tracePt t="40672" x="9755188" y="4122738"/>
          <p14:tracePt t="40673" x="9763125" y="4110038"/>
          <p14:tracePt t="40674" x="9775825" y="4110038"/>
          <p14:tracePt t="40676" x="9796463" y="4100513"/>
          <p14:tracePt t="40677" x="9805988" y="4100513"/>
          <p14:tracePt t="40678" x="9818688" y="4087813"/>
          <p14:tracePt t="40680" x="9839325" y="4087813"/>
          <p14:tracePt t="40681" x="9839325" y="4079875"/>
          <p14:tracePt t="40682" x="9861550" y="4079875"/>
          <p14:tracePt t="40683" x="9861550" y="4067175"/>
          <p14:tracePt t="40684" x="9869488" y="4067175"/>
          <p14:tracePt t="40685" x="9882188" y="4059238"/>
          <p14:tracePt t="40687" x="9902825" y="4059238"/>
          <p14:tracePt t="40689" x="9912350" y="4046538"/>
          <p14:tracePt t="40691" x="9932988" y="4037013"/>
          <p14:tracePt t="40693" x="9945688" y="4024313"/>
          <p14:tracePt t="40695" x="9953625" y="4024313"/>
          <p14:tracePt t="40696" x="9967913" y="4024313"/>
          <p14:tracePt t="40697" x="9967913" y="4016375"/>
          <p14:tracePt t="40698" x="9975850" y="4016375"/>
          <p14:tracePt t="40700" x="9988550" y="4003675"/>
          <p14:tracePt t="40702" x="9996488" y="4003675"/>
          <p14:tracePt t="40704" x="10009188" y="3994150"/>
          <p14:tracePt t="40705" x="10018713" y="3994150"/>
          <p14:tracePt t="40707" x="10031413" y="3981450"/>
          <p14:tracePt t="40709" x="10039350" y="3981450"/>
          <p14:tracePt t="40711" x="10052050" y="3973513"/>
          <p14:tracePt t="40713" x="10059988" y="3973513"/>
          <p14:tracePt t="40716" x="10074275" y="3960813"/>
          <p14:tracePt t="40718" x="10082213" y="3960813"/>
          <p14:tracePt t="40721" x="10094913" y="3952875"/>
          <p14:tracePt t="40723" x="10102850" y="3952875"/>
          <p14:tracePt t="40725" x="10115550" y="3952875"/>
          <p14:tracePt t="40726" x="10115550" y="3940175"/>
          <p14:tracePt t="40727" x="10125075" y="3940175"/>
          <p14:tracePt t="40730" x="10137775" y="3940175"/>
          <p14:tracePt t="40732" x="10145713" y="3930650"/>
          <p14:tracePt t="40737" x="10158413" y="3930650"/>
          <p14:tracePt t="40738" x="10166350" y="3930650"/>
          <p14:tracePt t="40739" x="10166350" y="3917950"/>
          <p14:tracePt t="40742" x="10180638" y="3917950"/>
          <p14:tracePt t="40745" x="10188575" y="3910013"/>
          <p14:tracePt t="40747" x="10201275" y="3910013"/>
          <p14:tracePt t="40751" x="10209213" y="3910013"/>
          <p14:tracePt t="40754" x="10221913" y="3897313"/>
          <p14:tracePt t="40758" x="10231438" y="3897313"/>
          <p14:tracePt t="40761" x="10231438" y="3887788"/>
          <p14:tracePt t="40763" x="10244138" y="3887788"/>
          <p14:tracePt t="40767" x="10252075" y="3887788"/>
          <p14:tracePt t="40770" x="10252075" y="3875088"/>
          <p14:tracePt t="40776" x="10264775" y="3875088"/>
          <p14:tracePt t="40777" x="10264775" y="3867150"/>
          <p14:tracePt t="40789" x="10272713" y="3867150"/>
          <p14:tracePt t="40794" x="10272713" y="3854450"/>
          <p14:tracePt t="40915" x="10264775" y="3862388"/>
          <p14:tracePt t="40927" x="10256838" y="3875088"/>
          <p14:tracePt t="41019" x="10256838" y="3884613"/>
          <p14:tracePt t="41024" x="10244138" y="3884613"/>
          <p14:tracePt t="41030" x="10244138" y="3897313"/>
          <p14:tracePt t="41034" x="10234613" y="3897313"/>
          <p14:tracePt t="41041" x="10234613" y="3905250"/>
          <p14:tracePt t="41042" x="10221913" y="3905250"/>
          <p14:tracePt t="41051" x="10213975" y="3917950"/>
          <p14:tracePt t="41059" x="10201275" y="3917950"/>
          <p14:tracePt t="41065" x="10193338" y="3927475"/>
          <p14:tracePt t="41073" x="10180638" y="3940175"/>
          <p14:tracePt t="41079" x="10171113" y="3940175"/>
          <p14:tracePt t="41085" x="10158413" y="3940175"/>
          <p14:tracePt t="41087" x="10158413" y="3948113"/>
          <p14:tracePt t="41093" x="10150475" y="3948113"/>
          <p14:tracePt t="41103" x="10137775" y="3948113"/>
          <p14:tracePt t="41105" x="10137775" y="3960813"/>
          <p14:tracePt t="41114" x="10128250" y="3960813"/>
          <p14:tracePt t="41120" x="10128250" y="3968750"/>
          <p14:tracePt t="41123" x="10115550" y="3968750"/>
          <p14:tracePt t="41131" x="10107613" y="3981450"/>
          <p14:tracePt t="41137" x="10094913" y="3990975"/>
          <p14:tracePt t="41143" x="10094913" y="4003675"/>
          <p14:tracePt t="41145" x="10086975" y="4003675"/>
          <p14:tracePt t="41147" x="10086975" y="4011613"/>
          <p14:tracePt t="41150" x="10074275" y="4024313"/>
          <p14:tracePt t="41154" x="10064750" y="4033838"/>
          <p14:tracePt t="41157" x="10064750" y="4046538"/>
          <p14:tracePt t="41158" x="10052050" y="4046538"/>
          <p14:tracePt t="41161" x="10052050" y="4054475"/>
          <p14:tracePt t="41163" x="10044113" y="4054475"/>
          <p14:tracePt t="41164" x="10044113" y="4067175"/>
          <p14:tracePt t="41167" x="10031413" y="4075113"/>
          <p14:tracePt t="41173" x="10021888" y="4087813"/>
          <p14:tracePt t="41176" x="10009188" y="4097338"/>
          <p14:tracePt t="41178" x="10009188" y="4110038"/>
          <p14:tracePt t="41179" x="10001250" y="4117975"/>
          <p14:tracePt t="41182" x="9988550" y="4130675"/>
          <p14:tracePt t="41185" x="9980613" y="4140200"/>
          <p14:tracePt t="41188" x="9967913" y="4152900"/>
          <p14:tracePt t="41192" x="9958388" y="4160838"/>
          <p14:tracePt t="41195" x="9945688" y="4173538"/>
          <p14:tracePt t="41198" x="9937750" y="4181475"/>
          <p14:tracePt t="41201" x="9925050" y="4194175"/>
          <p14:tracePt t="41204" x="9915525" y="4203700"/>
          <p14:tracePt t="41209" x="9915525" y="4216400"/>
          <p14:tracePt t="41210" x="9902825" y="4216400"/>
          <p14:tracePt t="41212" x="9894888" y="4224338"/>
          <p14:tracePt t="41216" x="9894888" y="4237038"/>
          <p14:tracePt t="41217" x="9882188" y="4237038"/>
          <p14:tracePt t="41221" x="9874250" y="4246563"/>
          <p14:tracePt t="41226" x="9861550" y="4259263"/>
          <p14:tracePt t="41230" x="9861550" y="4267200"/>
          <p14:tracePt t="41232" x="9852025" y="4267200"/>
          <p14:tracePt t="41237" x="9839325" y="4279900"/>
          <p14:tracePt t="41240" x="9839325" y="4287838"/>
          <p14:tracePt t="41245" x="9831388" y="4287838"/>
          <p14:tracePt t="41246" x="9831388" y="4300538"/>
          <p14:tracePt t="41251" x="9818688" y="4310063"/>
          <p14:tracePt t="41256" x="9818688" y="4322763"/>
          <p14:tracePt t="41258" x="9809163" y="4322763"/>
          <p14:tracePt t="41261" x="9809163" y="4330700"/>
          <p14:tracePt t="41264" x="9796463" y="4330700"/>
          <p14:tracePt t="41265" x="9796463" y="4343400"/>
          <p14:tracePt t="41268" x="9796463" y="4352925"/>
          <p14:tracePt t="41271" x="9788525" y="4365625"/>
          <p14:tracePt t="41276" x="9775825" y="4373563"/>
          <p14:tracePt t="41279" x="9775825" y="4386263"/>
          <p14:tracePt t="41280" x="9767888" y="4386263"/>
          <p14:tracePt t="41282" x="9767888" y="4394200"/>
          <p14:tracePt t="41284" x="9767888" y="4406900"/>
          <p14:tracePt t="41286" x="9755188" y="4406900"/>
          <p14:tracePt t="41287" x="9755188" y="4416425"/>
          <p14:tracePt t="41289" x="9755188" y="4429125"/>
          <p14:tracePt t="41291" x="9745663" y="4429125"/>
          <p14:tracePt t="41293" x="9745663" y="4437063"/>
          <p14:tracePt t="41295" x="9732963" y="4449763"/>
          <p14:tracePt t="41298" x="9732963" y="4459288"/>
          <p14:tracePt t="41299" x="9725025" y="4459288"/>
          <p14:tracePt t="41301" x="9725025" y="4471988"/>
          <p14:tracePt t="41304" x="9712325" y="4479925"/>
          <p14:tracePt t="41306" x="9712325" y="4492625"/>
          <p14:tracePt t="41309" x="9702800" y="4500563"/>
          <p14:tracePt t="41312" x="9702800" y="4513263"/>
          <p14:tracePt t="41315" x="9690100" y="4522788"/>
          <p14:tracePt t="41317" x="9690100" y="4535488"/>
          <p14:tracePt t="41321" x="9682163" y="4543425"/>
          <p14:tracePt t="41323" x="9682163" y="4556125"/>
          <p14:tracePt t="41325" x="9669463" y="4556125"/>
          <p14:tracePt t="41327" x="9669463" y="4565650"/>
          <p14:tracePt t="41329" x="9669463" y="4578350"/>
          <p14:tracePt t="41333" x="9661525" y="4586288"/>
          <p14:tracePt t="41337" x="9661525" y="4598988"/>
          <p14:tracePt t="41338" x="9648825" y="4598988"/>
          <p14:tracePt t="41340" x="9648825" y="4606925"/>
          <p14:tracePt t="41343" x="9648825" y="4619625"/>
          <p14:tracePt t="41345" x="9639300" y="4619625"/>
          <p14:tracePt t="41346" x="9639300" y="4629150"/>
          <p14:tracePt t="41351" x="9626600" y="4641850"/>
          <p14:tracePt t="41355" x="9618663" y="4649788"/>
          <p14:tracePt t="41358" x="9618663" y="4662488"/>
          <p14:tracePt t="41361" x="9605963" y="4672013"/>
          <p14:tracePt t="41365" x="9596438" y="4684713"/>
          <p14:tracePt t="41367" x="9596438" y="4692650"/>
          <p14:tracePt t="41368" x="9583738" y="4692650"/>
          <p14:tracePt t="41370" x="9583738" y="4705350"/>
          <p14:tracePt t="41373" x="9575800" y="4713288"/>
          <p14:tracePt t="41376" x="9563100" y="4725988"/>
          <p14:tracePt t="41379" x="9555163" y="4735513"/>
          <p14:tracePt t="41381" x="9555163" y="4748213"/>
          <p14:tracePt t="41384" x="9542463" y="4756150"/>
          <p14:tracePt t="41387" x="9532938" y="4768850"/>
          <p14:tracePt t="41390" x="9532938" y="4778375"/>
          <p14:tracePt t="41391" x="9520238" y="4778375"/>
          <p14:tracePt t="41394" x="9520238" y="4791075"/>
          <p14:tracePt t="41396" x="9512300" y="4799013"/>
          <p14:tracePt t="41400" x="9512300" y="4811713"/>
          <p14:tracePt t="41402" x="9499600" y="4819650"/>
          <p14:tracePt t="41405" x="9499600" y="4832350"/>
          <p14:tracePt t="41406" x="9490075" y="4832350"/>
          <p14:tracePt t="41409" x="9490075" y="4841875"/>
          <p14:tracePt t="41411" x="9477375" y="4854575"/>
          <p14:tracePt t="41415" x="9477375" y="4862513"/>
          <p14:tracePt t="41418" x="9469438" y="4875213"/>
          <p14:tracePt t="41422" x="9469438" y="4884738"/>
          <p14:tracePt t="41423" x="9456738" y="4884738"/>
          <p14:tracePt t="41425" x="9456738" y="4897438"/>
          <p14:tracePt t="41432" x="9448800" y="4905375"/>
          <p14:tracePt t="41435" x="9448800" y="4918075"/>
          <p14:tracePt t="41438" x="9436100" y="4918075"/>
          <p14:tracePt t="41443" x="9436100" y="4926013"/>
          <p14:tracePt t="41448" x="9426575" y="4938713"/>
          <p14:tracePt t="41458" x="9413875" y="4948238"/>
          <p14:tracePt t="41459" x="9413875" y="4960938"/>
          <p14:tracePt t="41461" x="9405938" y="4960938"/>
          <p14:tracePt t="41466" x="9405938" y="4968875"/>
          <p14:tracePt t="41470" x="9393238" y="4968875"/>
          <p14:tracePt t="41473" x="9393238" y="4981575"/>
          <p14:tracePt t="41477" x="9383713" y="4991100"/>
          <p14:tracePt t="41481" x="9371013" y="4991100"/>
          <p14:tracePt t="41483" x="9363075" y="5003800"/>
          <p14:tracePt t="41487" x="9350375" y="5003800"/>
          <p14:tracePt t="41488" x="9350375" y="5011738"/>
          <p14:tracePt t="41492" x="9342438" y="5011738"/>
          <p14:tracePt t="41493" x="9342438" y="5024438"/>
          <p14:tracePt t="41497" x="9329738" y="5024438"/>
          <p14:tracePt t="41499" x="9329738" y="5032375"/>
          <p14:tracePt t="41500" x="9320213" y="5032375"/>
          <p14:tracePt t="41504" x="9307513" y="5045075"/>
          <p14:tracePt t="41509" x="9299575" y="5045075"/>
          <p14:tracePt t="41510" x="9299575" y="5054600"/>
          <p14:tracePt t="41512" x="9286875" y="5054600"/>
          <p14:tracePt t="41515" x="9277350" y="5067300"/>
          <p14:tracePt t="41519" x="9264650" y="5075238"/>
          <p14:tracePt t="41523" x="9256713" y="5075238"/>
          <p14:tracePt t="41525" x="9256713" y="5087938"/>
          <p14:tracePt t="41527" x="9244013" y="5087938"/>
          <p14:tracePt t="41532" x="9236075" y="5097463"/>
          <p14:tracePt t="41535" x="9223375" y="5097463"/>
          <p14:tracePt t="41539" x="9213850" y="5110163"/>
          <p14:tracePt t="41546" x="9201150" y="5118100"/>
          <p14:tracePt t="41553" x="9193213" y="5118100"/>
          <p14:tracePt t="41561" x="9180513" y="5130800"/>
          <p14:tracePt t="41573" x="9170988" y="5130800"/>
          <p14:tracePt t="41582" x="9170988" y="5138738"/>
          <p14:tracePt t="41583" x="9158288" y="5138738"/>
          <p14:tracePt t="41592" x="9150350" y="5138738"/>
          <p14:tracePt t="41602" x="9137650" y="5138738"/>
          <p14:tracePt t="41609" x="9137650" y="5151438"/>
          <p14:tracePt t="41612" x="9129713" y="5151438"/>
          <p14:tracePt t="41763" x="9117013" y="5151438"/>
          <p14:tracePt t="41768" x="9117013" y="5143500"/>
          <p14:tracePt t="41772" x="9107488" y="5130800"/>
          <p14:tracePt t="41774" x="9107488" y="5122863"/>
          <p14:tracePt t="41776" x="9094788" y="5122863"/>
          <p14:tracePt t="41777" x="9094788" y="5110163"/>
          <p14:tracePt t="41778" x="9086850" y="5110163"/>
          <p14:tracePt t="41782" x="9086850" y="5100638"/>
          <p14:tracePt t="41784" x="9074150" y="5100638"/>
          <p14:tracePt t="41786" x="9064625" y="5087938"/>
          <p14:tracePt t="41793" x="9051925" y="5087938"/>
          <p14:tracePt t="41796" x="9043988" y="5080000"/>
          <p14:tracePt t="41799" x="9043988" y="5067300"/>
          <p14:tracePt t="41801" x="9031288" y="5067300"/>
          <p14:tracePt t="41804" x="9023350" y="5067300"/>
          <p14:tracePt t="41811" x="9001125" y="5057775"/>
          <p14:tracePt t="41815" x="8988425" y="5057775"/>
          <p14:tracePt t="41818" x="8980488" y="5057775"/>
          <p14:tracePt t="41822" x="8967788" y="5045075"/>
          <p14:tracePt t="41825" x="8958263" y="5045075"/>
          <p14:tracePt t="41828" x="8945563" y="5045075"/>
          <p14:tracePt t="41832" x="8937625" y="5045075"/>
          <p14:tracePt t="41835" x="8924925" y="5045075"/>
          <p14:tracePt t="41838" x="8916988" y="5045075"/>
          <p14:tracePt t="41841" x="8904288" y="5045075"/>
          <p14:tracePt t="41844" x="8894763" y="5045075"/>
          <p14:tracePt t="41845" x="8894763" y="5037138"/>
          <p14:tracePt t="41848" x="8882063" y="5037138"/>
          <p14:tracePt t="41850" x="8874125" y="5037138"/>
          <p14:tracePt t="41854" x="8861425" y="5037138"/>
          <p14:tracePt t="41857" x="8851900" y="5037138"/>
          <p14:tracePt t="41862" x="8839200" y="5037138"/>
          <p14:tracePt t="41865" x="8831263" y="5024438"/>
          <p14:tracePt t="41870" x="8818563" y="5024438"/>
          <p14:tracePt t="41874" x="8810625" y="5024438"/>
          <p14:tracePt t="41878" x="8810625" y="5016500"/>
          <p14:tracePt t="41880" x="8797925" y="5016500"/>
          <p14:tracePt t="41885" x="8788400" y="5016500"/>
          <p14:tracePt t="41909" x="8767763" y="4994275"/>
          <p14:tracePt t="41915" x="8767763" y="4981575"/>
          <p14:tracePt t="41917" x="8755063" y="4981575"/>
          <p14:tracePt t="41922" x="8755063" y="4973638"/>
          <p14:tracePt t="41926" x="8755063" y="4960938"/>
          <p14:tracePt t="41927" x="8745538" y="4960938"/>
          <p14:tracePt t="41932" x="8745538" y="4951413"/>
          <p14:tracePt t="41935" x="8732838" y="4951413"/>
          <p14:tracePt t="41936" x="8732838" y="4938713"/>
          <p14:tracePt t="41952" x="8712200" y="4910138"/>
          <p14:tracePt t="41956" x="8704263" y="4897438"/>
          <p14:tracePt t="41960" x="8704263" y="4887913"/>
          <p14:tracePt t="41965" x="8691563" y="4875213"/>
          <p14:tracePt t="41968" x="8682038" y="4867275"/>
          <p14:tracePt t="41970" x="8682038" y="4854575"/>
          <p14:tracePt t="41974" x="8669338" y="4845050"/>
          <p14:tracePt t="41978" x="8669338" y="4832350"/>
          <p14:tracePt t="41980" x="8661400" y="4832350"/>
          <p14:tracePt t="41983" x="8661400" y="4824413"/>
          <p14:tracePt t="41985" x="8661400" y="4811713"/>
          <p14:tracePt t="41988" x="8648700" y="4811713"/>
          <p14:tracePt t="41990" x="8648700" y="4803775"/>
          <p14:tracePt t="41994" x="8648700" y="4791075"/>
          <p14:tracePt t="41997" x="8639175" y="4791075"/>
          <p14:tracePt t="42001" x="8639175" y="4781550"/>
          <p14:tracePt t="42006" x="8639175" y="4768850"/>
          <p14:tracePt t="42009" x="8626475" y="4768850"/>
          <p14:tracePt t="42011" x="8626475" y="4760913"/>
          <p14:tracePt t="42018" x="8618538" y="4748213"/>
          <p14:tracePt t="42038" x="8605838" y="4738688"/>
          <p14:tracePt t="42052" x="8597900" y="4725988"/>
          <p14:tracePt t="42065" x="8585200" y="4718050"/>
          <p14:tracePt t="42070" x="8585200" y="4705350"/>
          <p14:tracePt t="42073" x="8575675" y="4705350"/>
          <p14:tracePt t="42074" x="8575675" y="4697413"/>
          <p14:tracePt t="42079" x="8575675" y="4684713"/>
          <p14:tracePt t="42082" x="8575675" y="4675188"/>
          <p14:tracePt t="42086" x="8575675" y="4662488"/>
          <p14:tracePt t="42088" x="8562975" y="4654550"/>
          <p14:tracePt t="42091" x="8562975" y="4641850"/>
          <p14:tracePt t="42094" x="8562975" y="4632325"/>
          <p14:tracePt t="42097" x="8562975" y="4619625"/>
          <p14:tracePt t="42100" x="8562975" y="4611688"/>
          <p14:tracePt t="42103" x="8562975" y="4598988"/>
          <p14:tracePt t="42106" x="8562975" y="4591050"/>
          <p14:tracePt t="42107" x="8555038" y="4591050"/>
          <p14:tracePt t="42109" x="8555038" y="4578350"/>
          <p14:tracePt t="42111" x="8555038" y="4568825"/>
          <p14:tracePt t="42113" x="8555038" y="4556125"/>
          <p14:tracePt t="42117" x="8555038" y="4548188"/>
          <p14:tracePt t="42119" x="8542338" y="4535488"/>
          <p14:tracePt t="42122" x="8542338" y="4525963"/>
          <p14:tracePt t="42125" x="8542338" y="4513263"/>
          <p14:tracePt t="42129" x="8532813" y="4505325"/>
          <p14:tracePt t="42132" x="8532813" y="4492625"/>
          <p14:tracePt t="42135" x="8532813" y="4484688"/>
          <p14:tracePt t="42138" x="8520113" y="4471988"/>
          <p14:tracePt t="42141" x="8520113" y="4462463"/>
          <p14:tracePt t="42143" x="8520113" y="4449763"/>
          <p14:tracePt t="42145" x="8512175" y="4449763"/>
          <p14:tracePt t="42147" x="8512175" y="4441825"/>
          <p14:tracePt t="42149" x="8512175" y="4429125"/>
          <p14:tracePt t="42151" x="8499475" y="4419600"/>
          <p14:tracePt t="42154" x="8499475" y="4406900"/>
          <p14:tracePt t="42157" x="8491538" y="4398963"/>
          <p14:tracePt t="42159" x="8491538" y="4386263"/>
          <p14:tracePt t="42162" x="8478838" y="4378325"/>
          <p14:tracePt t="42164" x="8478838" y="4365625"/>
          <p14:tracePt t="42166" x="8478838" y="4356100"/>
          <p14:tracePt t="42168" x="8469313" y="4343400"/>
          <p14:tracePt t="42171" x="8456613" y="4335463"/>
          <p14:tracePt t="42173" x="8456613" y="4322763"/>
          <p14:tracePt t="42176" x="8448675" y="4300538"/>
          <p14:tracePt t="42177" x="8435975" y="4300538"/>
          <p14:tracePt t="42178" x="8435975" y="4292600"/>
          <p14:tracePt t="42180" x="8426450" y="4279900"/>
          <p14:tracePt t="42182" x="8426450" y="4271963"/>
          <p14:tracePt t="42183" x="8413750" y="4259263"/>
          <p14:tracePt t="42185" x="8405813" y="4249738"/>
          <p14:tracePt t="42188" x="8393113" y="4237038"/>
          <p14:tracePt t="42190" x="8385175" y="4229100"/>
          <p14:tracePt t="42192" x="8385175" y="4216400"/>
          <p14:tracePt t="42193" x="8372475" y="4206875"/>
          <p14:tracePt t="42196" x="8362950" y="4194175"/>
          <p14:tracePt t="42198" x="8350250" y="4186238"/>
          <p14:tracePt t="42201" x="8342313" y="4173538"/>
          <p14:tracePt t="42203" x="8329613" y="4165600"/>
          <p14:tracePt t="42205" x="8320088" y="4152900"/>
          <p14:tracePt t="42210" x="8307388" y="4130675"/>
          <p14:tracePt t="42211" x="8299450" y="4130675"/>
          <p14:tracePt t="42212" x="8286750" y="4122738"/>
          <p14:tracePt t="42214" x="8278813" y="4110038"/>
          <p14:tracePt t="42217" x="8278813" y="4100513"/>
          <p14:tracePt t="42218" x="8266113" y="4100513"/>
          <p14:tracePt t="42220" x="8256588" y="4087813"/>
          <p14:tracePt t="42223" x="8243888" y="4079875"/>
          <p14:tracePt t="42225" x="8235950" y="4067175"/>
          <p14:tracePt t="42228" x="8223250" y="4059238"/>
          <p14:tracePt t="42230" x="8213725" y="4046538"/>
          <p14:tracePt t="42233" x="8201025" y="4037013"/>
          <p14:tracePt t="42235" x="8193088" y="4024313"/>
          <p14:tracePt t="42238" x="8180388" y="4024313"/>
          <p14:tracePt t="42239" x="8180388" y="4016375"/>
          <p14:tracePt t="42241" x="8172450" y="4003675"/>
          <p14:tracePt t="42243" x="8159750" y="4003675"/>
          <p14:tracePt t="42244" x="8159750" y="3994150"/>
          <p14:tracePt t="42246" x="8150225" y="3981450"/>
          <p14:tracePt t="42251" x="8137525" y="3973513"/>
          <p14:tracePt t="42252" x="8129588" y="3960813"/>
          <p14:tracePt t="42255" x="8116888" y="3952875"/>
          <p14:tracePt t="42258" x="8107363" y="3940175"/>
          <p14:tracePt t="42262" x="8094663" y="3930650"/>
          <p14:tracePt t="42265" x="8086725" y="3917950"/>
          <p14:tracePt t="42268" x="8086725" y="3910013"/>
          <p14:tracePt t="42270" x="8074025" y="3910013"/>
          <p14:tracePt t="42271" x="8074025" y="3897313"/>
          <p14:tracePt t="42273" x="8066088" y="3897313"/>
          <p14:tracePt t="42276" x="8066088" y="3887788"/>
          <p14:tracePt t="42277" x="8053388" y="3875088"/>
          <p14:tracePt t="42281" x="8043863" y="3867150"/>
          <p14:tracePt t="42283" x="8043863" y="3854450"/>
          <p14:tracePt t="42285" x="8031163" y="3854450"/>
          <p14:tracePt t="42287" x="8031163" y="3846513"/>
          <p14:tracePt t="42291" x="8023225" y="3833813"/>
          <p14:tracePt t="42296" x="8010525" y="3824288"/>
          <p14:tracePt t="42298" x="8002588" y="3811588"/>
          <p14:tracePt t="42305" x="7988300" y="3790950"/>
          <p14:tracePt t="42308" x="7980363" y="3781425"/>
          <p14:tracePt t="42310" x="7967663" y="3768725"/>
          <p14:tracePt t="42314" x="7959725" y="3760788"/>
          <p14:tracePt t="42317" x="7947025" y="3748088"/>
          <p14:tracePt t="42320" x="7947025" y="3740150"/>
          <p14:tracePt t="42321" x="7937500" y="3740150"/>
          <p14:tracePt t="42323" x="7937500" y="3727450"/>
          <p14:tracePt t="42325" x="7924800" y="3727450"/>
          <p14:tracePt t="42326" x="7924800" y="3717925"/>
          <p14:tracePt t="42328" x="7916863" y="3705225"/>
          <p14:tracePt t="42331" x="7904163" y="3697288"/>
          <p14:tracePt t="42333" x="7904163" y="3684588"/>
          <p14:tracePt t="42335" x="7896225" y="3684588"/>
          <p14:tracePt t="42336" x="7896225" y="3675063"/>
          <p14:tracePt t="42337" x="7881938" y="3675063"/>
          <p14:tracePt t="42338" x="7881938" y="3662363"/>
          <p14:tracePt t="42340" x="7874000" y="3654425"/>
          <p14:tracePt t="42343" x="7861300" y="3654425"/>
          <p14:tracePt t="42343" x="7861300" y="3641725"/>
          <p14:tracePt t="42345" x="7853363" y="3633788"/>
          <p14:tracePt t="42348" x="7840663" y="3621088"/>
          <p14:tracePt t="42350" x="7831138" y="3611563"/>
          <p14:tracePt t="42353" x="7818438" y="3598863"/>
          <p14:tracePt t="42356" x="7810500" y="3590925"/>
          <p14:tracePt t="42359" x="7797800" y="3578225"/>
          <p14:tracePt t="42362" x="7797800" y="3568700"/>
          <p14:tracePt t="42363" x="7789863" y="3568700"/>
          <p14:tracePt t="42365" x="7789863" y="3556000"/>
          <p14:tracePt t="42367" x="7775575" y="3556000"/>
          <p14:tracePt t="42369" x="7775575" y="3548063"/>
          <p14:tracePt t="42372" x="7767638" y="3535363"/>
          <p14:tracePt t="42383" x="7754938" y="3514725"/>
          <p14:tracePt t="42385" x="7747000" y="3514725"/>
          <p14:tracePt t="42388" x="7747000" y="3505200"/>
          <p14:tracePt t="42395" x="7734300" y="3505200"/>
          <p14:tracePt t="42398" x="7734300" y="3492500"/>
          <p14:tracePt t="42409" x="7734300" y="3484563"/>
          <p14:tracePt t="42411" x="7724775" y="3484563"/>
          <p14:tracePt t="42423" x="7724775" y="3471863"/>
          <p14:tracePt t="42428" x="7712075" y="3471863"/>
          <p14:tracePt t="42446" x="7712075" y="3462338"/>
          <p14:tracePt t="42454" x="7712075" y="3449638"/>
          <p14:tracePt t="42455" x="7704138" y="3449638"/>
          <p14:tracePt t="42460" x="7704138" y="3441700"/>
          <p14:tracePt t="42468" x="7704138" y="3429000"/>
          <p14:tracePt t="42468" x="7691438" y="3429000"/>
          <p14:tracePt t="42472" x="7691438" y="3421063"/>
          <p14:tracePt t="42476" x="7691438" y="3408363"/>
          <p14:tracePt t="42481" x="7683500" y="3408363"/>
          <p14:tracePt t="42482" x="7683500" y="3398838"/>
          <p14:tracePt t="42486" x="7683500" y="3386138"/>
          <p14:tracePt t="42489" x="7669213" y="3386138"/>
          <p14:tracePt t="42491" x="7669213" y="3378200"/>
          <p14:tracePt t="42494" x="7669213" y="3365500"/>
          <p14:tracePt t="42497" x="7661275" y="3365500"/>
          <p14:tracePt t="42499" x="7661275" y="3355975"/>
          <p14:tracePt t="42502" x="7648575" y="3355975"/>
          <p14:tracePt t="42503" x="7648575" y="3343275"/>
          <p14:tracePt t="42509" x="7640638" y="3335338"/>
          <p14:tracePt t="42513" x="7640638" y="3322638"/>
          <p14:tracePt t="42515" x="7627938" y="3322638"/>
          <p14:tracePt t="42519" x="7627938" y="3314700"/>
          <p14:tracePt t="42522" x="7618413" y="3314700"/>
          <p14:tracePt t="42523" x="7618413" y="3302000"/>
          <p14:tracePt t="42527" x="7605713" y="3302000"/>
          <p14:tracePt t="42529" x="7605713" y="3292475"/>
          <p14:tracePt t="42533" x="7597775" y="3279775"/>
          <p14:tracePt t="42537" x="7585075" y="3279775"/>
          <p14:tracePt t="42538" x="7585075" y="3271838"/>
          <p14:tracePt t="42541" x="7585075" y="3259138"/>
          <p14:tracePt t="42544" x="7577138" y="3259138"/>
          <p14:tracePt t="42546" x="7577138" y="3249613"/>
          <p14:tracePt t="42547" x="7562850" y="3249613"/>
          <p14:tracePt t="42551" x="7562850" y="3236913"/>
          <p14:tracePt t="42554" x="7554913" y="3228975"/>
          <p14:tracePt t="42558" x="7542213" y="3216275"/>
          <p14:tracePt t="42561" x="7534275" y="3208338"/>
          <p14:tracePt t="42563" x="7534275" y="3195638"/>
          <p14:tracePt t="42567" x="7521575" y="3186113"/>
          <p14:tracePt t="42570" x="7512050" y="3173413"/>
          <p14:tracePt t="42574" x="7499350" y="3152775"/>
          <p14:tracePt t="42576" x="7491413" y="3143250"/>
          <p14:tracePt t="42578" x="7478713" y="3130550"/>
          <p14:tracePt t="42581" x="7470775" y="3122613"/>
          <p14:tracePt t="42584" x="7458075" y="3109913"/>
          <p14:tracePt t="42587" x="7458075" y="3101975"/>
          <p14:tracePt t="42588" x="7448550" y="3101975"/>
          <p14:tracePt t="42591" x="7435850" y="3089275"/>
          <p14:tracePt t="42594" x="7435850" y="3079750"/>
          <p14:tracePt t="42596" x="7427913" y="3079750"/>
          <p14:tracePt t="42597" x="7427913" y="3067050"/>
          <p14:tracePt t="42599" x="7415213" y="3067050"/>
          <p14:tracePt t="42601" x="7415213" y="3059113"/>
          <p14:tracePt t="42606" x="7405688" y="3046413"/>
          <p14:tracePt t="42612" x="7392988" y="3036888"/>
          <p14:tracePt t="42617" x="7372350" y="3024188"/>
          <p14:tracePt t="42620" x="7372350" y="3016250"/>
          <p14:tracePt t="42625" x="7364413" y="3016250"/>
          <p14:tracePt t="42626" x="7351713" y="3003550"/>
          <p14:tracePt t="42631" x="7351713" y="2995613"/>
          <p14:tracePt t="42632" x="7342188" y="2995613"/>
          <p14:tracePt t="42639" x="7329488" y="2995613"/>
          <p14:tracePt t="42643" x="7329488" y="2982913"/>
          <p14:tracePt t="42645" x="7321550" y="2982913"/>
          <p14:tracePt t="42651" x="7308850" y="2982913"/>
          <p14:tracePt t="42655" x="7308850" y="2973388"/>
          <p14:tracePt t="42658" x="7299325" y="2973388"/>
          <p14:tracePt t="42661" x="7286625" y="2973388"/>
          <p14:tracePt t="42666" x="7278688" y="2960688"/>
          <p14:tracePt t="42669" x="7265988" y="2960688"/>
          <p14:tracePt t="42672" x="7258050" y="2960688"/>
          <p14:tracePt t="42676" x="7245350" y="2960688"/>
          <p14:tracePt t="42677" x="7245350" y="2952750"/>
          <p14:tracePt t="42678" x="7235825" y="2952750"/>
          <p14:tracePt t="42681" x="7223125" y="2952750"/>
          <p14:tracePt t="42685" x="7215188" y="2952750"/>
          <p14:tracePt t="42688" x="7202488" y="2940050"/>
          <p14:tracePt t="42690" x="7192963" y="2940050"/>
          <p14:tracePt t="42694" x="7180263" y="2940050"/>
          <p14:tracePt t="42697" x="7180263" y="2930525"/>
          <p14:tracePt t="42698" x="7172325" y="2930525"/>
          <p14:tracePt t="42705" x="7159625" y="2930525"/>
          <p14:tracePt t="42769" x="7151688" y="2930525"/>
          <p14:tracePt t="42781" x="7138988" y="2930525"/>
          <p14:tracePt t="42787" x="7129463" y="2917825"/>
          <p14:tracePt t="42792" x="7116763" y="2917825"/>
          <p14:tracePt t="42797" x="7108825" y="2917825"/>
          <p14:tracePt t="42802" x="7096125" y="2917825"/>
          <p14:tracePt t="42808" x="7086600" y="2917825"/>
          <p14:tracePt t="42812" x="7086600" y="2909888"/>
          <p14:tracePt t="42816" x="7073900" y="2909888"/>
          <p14:tracePt t="42821" x="7065963" y="2909888"/>
          <p14:tracePt t="42829" x="7053263" y="2909888"/>
          <p14:tracePt t="42834" x="7045325" y="2909888"/>
          <p14:tracePt t="42840" x="7032625" y="2909888"/>
          <p14:tracePt t="42846" x="7023100" y="2909888"/>
          <p14:tracePt t="42850" x="7010400" y="2897188"/>
          <p14:tracePt t="42855" x="7002463" y="2897188"/>
          <p14:tracePt t="42858" x="6989763" y="2897188"/>
          <p14:tracePt t="42863" x="6980238" y="2897188"/>
          <p14:tracePt t="42866" x="6967538" y="2897188"/>
          <p14:tracePt t="42870" x="6959600" y="2897188"/>
          <p14:tracePt t="42872" x="6946900" y="2897188"/>
          <p14:tracePt t="42876" x="6938963" y="2897188"/>
          <p14:tracePt t="42880" x="6926263" y="2897188"/>
          <p14:tracePt t="42882" x="6916738" y="2897188"/>
          <p14:tracePt t="42909" x="6832600" y="2905125"/>
          <p14:tracePt t="42912" x="6819900" y="2905125"/>
          <p14:tracePt t="42915" x="6810375" y="2905125"/>
          <p14:tracePt t="42920" x="6797675" y="2905125"/>
          <p14:tracePt t="42922" x="6789738" y="2905125"/>
          <p14:tracePt t="42928" x="6777038" y="2905125"/>
          <p14:tracePt t="42931" x="6767513" y="2905125"/>
          <p14:tracePt t="42937" x="6754813" y="2905125"/>
          <p14:tracePt t="42941" x="6746875" y="2905125"/>
          <p14:tracePt t="42947" x="6734175" y="2917825"/>
          <p14:tracePt t="42950" x="6726238" y="2917825"/>
          <p14:tracePt t="42954" x="6713538" y="2917825"/>
          <p14:tracePt t="42960" x="6704013" y="2917825"/>
          <p14:tracePt t="42968" x="6691313" y="2917825"/>
          <p14:tracePt t="42974" x="6683375" y="2917825"/>
          <p14:tracePt t="42982" x="6670675" y="2917825"/>
          <p14:tracePt t="42988" x="6661150" y="2917825"/>
          <p14:tracePt t="42994" x="6648450" y="2917825"/>
          <p14:tracePt t="43000" x="6640513" y="2917825"/>
          <p14:tracePt t="43002" x="6640513" y="2927350"/>
          <p14:tracePt t="43007" x="6627813" y="2927350"/>
          <p14:tracePt t="43012" x="6619875" y="2927350"/>
          <p14:tracePt t="43018" x="6607175" y="2927350"/>
          <p14:tracePt t="43023" x="6597650" y="2927350"/>
          <p14:tracePt t="43027" x="6584950" y="2927350"/>
          <p14:tracePt t="43033" x="6577013" y="2927350"/>
          <p14:tracePt t="43034" x="6577013" y="2940050"/>
          <p14:tracePt t="43038" x="6564313" y="2940050"/>
          <p14:tracePt t="43042" x="6554788" y="2940050"/>
          <p14:tracePt t="43048" x="6542088" y="2940050"/>
          <p14:tracePt t="43054" x="6534150" y="2940050"/>
          <p14:tracePt t="43062" x="6521450" y="2947988"/>
          <p14:tracePt t="43069" x="6513513" y="2947988"/>
          <p14:tracePt t="43078" x="6500813" y="2947988"/>
          <p14:tracePt t="43087" x="6491288" y="2947988"/>
          <p14:tracePt t="43101" x="6478588" y="2947988"/>
          <p14:tracePt t="43119" x="6470650" y="2947988"/>
          <p14:tracePt t="43137" x="6457950" y="2947988"/>
          <p14:tracePt t="43147" x="6448425" y="2947988"/>
          <p14:tracePt t="43149" x="6435725" y="2947988"/>
          <p14:tracePt t="43151" x="6427788" y="2947988"/>
          <p14:tracePt t="43153" x="6415088" y="2940050"/>
          <p14:tracePt t="43154" x="6407150" y="2940050"/>
          <p14:tracePt t="43156" x="6394450" y="2940050"/>
          <p14:tracePt t="43157" x="6384925" y="2940050"/>
          <p14:tracePt t="43159" x="6364288" y="2940050"/>
          <p14:tracePt t="43161" x="6351588" y="2940050"/>
          <p14:tracePt t="43162" x="6342063" y="2940050"/>
          <p14:tracePt t="43164" x="6321425" y="2940050"/>
          <p14:tracePt t="43166" x="6308725" y="2940050"/>
          <p14:tracePt t="43167" x="6288088" y="2940050"/>
          <p14:tracePt t="43169" x="6278563" y="2940050"/>
          <p14:tracePt t="43170" x="6265863" y="2940050"/>
          <p14:tracePt t="43171" x="6257925" y="2940050"/>
          <p14:tracePt t="43172" x="6245225" y="2940050"/>
          <p14:tracePt t="43173" x="6235700" y="2940050"/>
          <p14:tracePt t="43174" x="6223000" y="2940050"/>
          <p14:tracePt t="43176" x="6202363" y="2940050"/>
          <p14:tracePt t="43177" x="6181725" y="2940050"/>
          <p14:tracePt t="43179" x="6159500" y="2940050"/>
          <p14:tracePt t="43180" x="6151563" y="2940050"/>
          <p14:tracePt t="43181" x="6129338" y="2940050"/>
          <p14:tracePt t="43183" x="6108700" y="2940050"/>
          <p14:tracePt t="43184" x="6096000" y="2940050"/>
          <p14:tracePt t="43185" x="6075363" y="2947988"/>
          <p14:tracePt t="43187" x="6053138" y="2947988"/>
          <p14:tracePt t="43188" x="6032500" y="2947988"/>
          <p14:tracePt t="43190" x="6010275" y="2947988"/>
          <p14:tracePt t="43191" x="5989638" y="2947988"/>
          <p14:tracePt t="43193" x="5969000" y="2947988"/>
          <p14:tracePt t="43194" x="5946775" y="2947988"/>
          <p14:tracePt t="43196" x="5926138" y="2947988"/>
          <p14:tracePt t="43197" x="5903913" y="2947988"/>
          <p14:tracePt t="43199" x="5883275" y="2947988"/>
          <p14:tracePt t="43202" x="5840413" y="2947988"/>
          <p14:tracePt t="43204" x="5819775" y="2947988"/>
          <p14:tracePt t="43205" x="5810250" y="2947988"/>
          <p14:tracePt t="43206" x="5797550" y="2947988"/>
          <p14:tracePt t="43207" x="5776913" y="2947988"/>
          <p14:tracePt t="43209" x="5756275" y="2947988"/>
          <p14:tracePt t="43210" x="5746750" y="2947988"/>
          <p14:tracePt t="43211" x="5734050" y="2947988"/>
          <p14:tracePt t="43212" x="5726113" y="2947988"/>
          <p14:tracePt t="43213" x="5713413" y="2947988"/>
          <p14:tracePt t="43214" x="5703888" y="2947988"/>
          <p14:tracePt t="43215" x="5683250" y="2947988"/>
          <p14:tracePt t="43217" x="5670550" y="2947988"/>
          <p14:tracePt t="43218" x="5662613" y="2947988"/>
          <p14:tracePt t="43219" x="5649913" y="2947988"/>
          <p14:tracePt t="43220" x="5640388" y="2947988"/>
          <p14:tracePt t="43221" x="5627688" y="2947988"/>
          <p14:tracePt t="43223" x="5607050" y="2947988"/>
          <p14:tracePt t="43225" x="5597525" y="2947988"/>
          <p14:tracePt t="43226" x="5584825" y="2947988"/>
          <p14:tracePt t="43227" x="5576888" y="2947988"/>
          <p14:tracePt t="43229" x="5564188" y="2947988"/>
          <p14:tracePt t="43231" x="5556250" y="2947988"/>
          <p14:tracePt t="43233" x="5543550" y="2947988"/>
          <p14:tracePt t="43235" x="5534025" y="2947988"/>
          <p14:tracePt t="43237" x="5521325" y="2947988"/>
          <p14:tracePt t="43240" x="5513388" y="2947988"/>
          <p14:tracePt t="43248" x="5500688" y="2947988"/>
          <p14:tracePt t="43463" x="5491163" y="2947988"/>
          <p14:tracePt t="43470" x="5478463" y="2947988"/>
          <p14:tracePt t="43476" x="5470525" y="2947988"/>
          <p14:tracePt t="43480" x="5457825" y="2947988"/>
          <p14:tracePt t="43484" x="5449888" y="2947988"/>
          <p14:tracePt t="43489" x="5437188" y="2947988"/>
          <p14:tracePt t="43494" x="5427663" y="2960688"/>
          <p14:tracePt t="43497" x="5414963" y="2960688"/>
          <p14:tracePt t="43499" x="5407025" y="2960688"/>
          <p14:tracePt t="43504" x="5394325" y="2970213"/>
          <p14:tracePt t="43507" x="5384800" y="2970213"/>
          <p14:tracePt t="43511" x="5372100" y="2970213"/>
          <p14:tracePt t="43512" x="5372100" y="2982913"/>
          <p14:tracePt t="43516" x="5364163" y="2982913"/>
          <p14:tracePt t="43520" x="5351463" y="2990850"/>
          <p14:tracePt t="43523" x="5343525" y="3003550"/>
          <p14:tracePt t="43528" x="5321300" y="3011488"/>
          <p14:tracePt t="43531" x="5308600" y="3011488"/>
          <p14:tracePt t="43534" x="5300663" y="3024188"/>
          <p14:tracePt t="43537" x="5287963" y="3033713"/>
          <p14:tracePt t="43539" x="5278438" y="3046413"/>
          <p14:tracePt t="43541" x="5265738" y="3054350"/>
          <p14:tracePt t="43547" x="5245100" y="3067050"/>
          <p14:tracePt t="43548" x="5237163" y="3076575"/>
          <p14:tracePt t="43552" x="5214938" y="3097213"/>
          <p14:tracePt t="43554" x="5202238" y="3109913"/>
          <p14:tracePt t="43557" x="5194300" y="3117850"/>
          <p14:tracePt t="43559" x="5181600" y="3130550"/>
          <p14:tracePt t="43561" x="5173663" y="3130550"/>
          <p14:tracePt t="43562" x="5173663" y="3140075"/>
          <p14:tracePt t="43564" x="5159375" y="3152775"/>
          <p14:tracePt t="43566" x="5151438" y="3160713"/>
          <p14:tracePt t="43568" x="5138738" y="3160713"/>
          <p14:tracePt t="43570" x="5130800" y="3173413"/>
          <p14:tracePt t="43572" x="5118100" y="3182938"/>
          <p14:tracePt t="43577" x="5095875" y="3195638"/>
          <p14:tracePt t="43579" x="5087938" y="3203575"/>
          <p14:tracePt t="43579" x="5087938" y="3216275"/>
          <p14:tracePt t="43581" x="5075238" y="3216275"/>
          <p14:tracePt t="43582" x="5075238" y="3224213"/>
          <p14:tracePt t="43584" x="5067300" y="3236913"/>
          <p14:tracePt t="43586" x="5053013" y="3236913"/>
          <p14:tracePt t="43587" x="5053013" y="3246438"/>
          <p14:tracePt t="43588" x="5045075" y="3246438"/>
          <p14:tracePt t="43589" x="5045075" y="3259138"/>
          <p14:tracePt t="43590" x="5032375" y="3259138"/>
          <p14:tracePt t="43591" x="5032375" y="3267075"/>
          <p14:tracePt t="43592" x="5024438" y="3267075"/>
          <p14:tracePt t="43593" x="5024438" y="3279775"/>
          <p14:tracePt t="43594" x="5011738" y="3279775"/>
          <p14:tracePt t="43595" x="5002213" y="3289300"/>
          <p14:tracePt t="43598" x="4989513" y="3302000"/>
          <p14:tracePt t="43600" x="4981575" y="3309938"/>
          <p14:tracePt t="43602" x="4968875" y="3309938"/>
          <p14:tracePt t="43603" x="4968875" y="3322638"/>
          <p14:tracePt t="43605" x="4960938" y="3330575"/>
          <p14:tracePt t="43607" x="4946650" y="3343275"/>
          <p14:tracePt t="43609" x="4946650" y="3352800"/>
          <p14:tracePt t="43610" x="4938713" y="3352800"/>
          <p14:tracePt t="43612" x="4926013" y="3365500"/>
          <p14:tracePt t="43614" x="4926013" y="3373438"/>
          <p14:tracePt t="43615" x="4918075" y="3373438"/>
          <p14:tracePt t="43617" x="4905375" y="3386138"/>
          <p14:tracePt t="43619" x="4905375" y="3395663"/>
          <p14:tracePt t="43620" x="4895850" y="3395663"/>
          <p14:tracePt t="43621" x="4895850" y="3408363"/>
          <p14:tracePt t="43623" x="4883150" y="3416300"/>
          <p14:tracePt t="43626" x="4875213" y="3429000"/>
          <p14:tracePt t="43628" x="4875213" y="3436938"/>
          <p14:tracePt t="43629" x="4862513" y="3436938"/>
          <p14:tracePt t="43631" x="4854575" y="3449638"/>
          <p14:tracePt t="43632" x="4854575" y="3459163"/>
          <p14:tracePt t="43634" x="4840288" y="3471863"/>
          <p14:tracePt t="43636" x="4840288" y="3479800"/>
          <p14:tracePt t="43638" x="4832350" y="3492500"/>
          <p14:tracePt t="43641" x="4819650" y="3502025"/>
          <p14:tracePt t="43643" x="4811713" y="3514725"/>
          <p14:tracePt t="43645" x="4811713" y="3522663"/>
          <p14:tracePt t="43647" x="4799013" y="3535363"/>
          <p14:tracePt t="43649" x="4789488" y="3543300"/>
          <p14:tracePt t="43651" x="4789488" y="3556000"/>
          <p14:tracePt t="43653" x="4776788" y="3565525"/>
          <p14:tracePt t="43655" x="4768850" y="3578225"/>
          <p14:tracePt t="43657" x="4768850" y="3586163"/>
          <p14:tracePt t="43659" x="4756150" y="3598863"/>
          <p14:tracePt t="43662" x="4748213" y="3608388"/>
          <p14:tracePt t="43664" x="4748213" y="3621088"/>
          <p14:tracePt t="43666" x="4733925" y="3629025"/>
          <p14:tracePt t="43669" x="4725988" y="3641725"/>
          <p14:tracePt t="43671" x="4725988" y="3649663"/>
          <p14:tracePt t="43673" x="4713288" y="3662363"/>
          <p14:tracePt t="43676" x="4713288" y="3671888"/>
          <p14:tracePt t="43677" x="4705350" y="3671888"/>
          <p14:tracePt t="43678" x="4705350" y="3684588"/>
          <p14:tracePt t="43680" x="4705350" y="3692525"/>
          <p14:tracePt t="43681" x="4692650" y="3692525"/>
          <p14:tracePt t="43684" x="4692650" y="3705225"/>
          <p14:tracePt t="43686" x="4683125" y="3714750"/>
          <p14:tracePt t="43689" x="4670425" y="3727450"/>
          <p14:tracePt t="43692" x="4670425" y="3735388"/>
          <p14:tracePt t="43694" x="4662488" y="3735388"/>
          <p14:tracePt t="43696" x="4662488" y="3748088"/>
          <p14:tracePt t="43701" x="4649788" y="3756025"/>
          <p14:tracePt t="43705" x="4649788" y="3768725"/>
          <p14:tracePt t="43706" x="4641850" y="3768725"/>
          <p14:tracePt t="43707" x="4641850" y="3778250"/>
          <p14:tracePt t="43712" x="4629150" y="3790950"/>
          <p14:tracePt t="43715" x="4629150" y="3798888"/>
          <p14:tracePt t="43719" x="4629150" y="3811588"/>
          <p14:tracePt t="43723" x="4629150" y="3821113"/>
          <p14:tracePt t="43725" x="4619625" y="3821113"/>
          <p14:tracePt t="43727" x="4619625" y="3833813"/>
          <p14:tracePt t="43731" x="4619625" y="3841750"/>
          <p14:tracePt t="43734" x="4619625" y="3854450"/>
          <p14:tracePt t="43735" x="4606925" y="3854450"/>
          <p14:tracePt t="43737" x="4606925" y="3862388"/>
          <p14:tracePt t="43740" x="4606925" y="3875088"/>
          <p14:tracePt t="43744" x="4606925" y="3884613"/>
          <p14:tracePt t="43747" x="4606925" y="3897313"/>
          <p14:tracePt t="43749" x="4598988" y="3897313"/>
          <p14:tracePt t="43750" x="4598988" y="3905250"/>
          <p14:tracePt t="43754" x="4598988" y="3917950"/>
          <p14:tracePt t="43757" x="4598988" y="3927475"/>
          <p14:tracePt t="43760" x="4598988" y="3940175"/>
          <p14:tracePt t="43762" x="4586288" y="3948113"/>
          <p14:tracePt t="43766" x="4586288" y="3960813"/>
          <p14:tracePt t="43769" x="4586288" y="3968750"/>
          <p14:tracePt t="43772" x="4586288" y="3981450"/>
          <p14:tracePt t="43774" x="4586288" y="3990975"/>
          <p14:tracePt t="43777" x="4576763" y="4003675"/>
          <p14:tracePt t="43781" x="4576763" y="4011613"/>
          <p14:tracePt t="43783" x="4576763" y="4024313"/>
          <p14:tracePt t="43786" x="4576763" y="4033838"/>
          <p14:tracePt t="43789" x="4576763" y="4046538"/>
          <p14:tracePt t="43790" x="4564063" y="4046538"/>
          <p14:tracePt t="43791" x="4564063" y="4054475"/>
          <p14:tracePt t="43794" x="4564063" y="4067175"/>
          <p14:tracePt t="43796" x="4564063" y="4075113"/>
          <p14:tracePt t="43803" x="4556125" y="4097338"/>
          <p14:tracePt t="43804" x="4556125" y="4110038"/>
          <p14:tracePt t="43806" x="4556125" y="4117975"/>
          <p14:tracePt t="43809" x="4556125" y="4130675"/>
          <p14:tracePt t="43811" x="4556125" y="4140200"/>
          <p14:tracePt t="43813" x="4556125" y="4152900"/>
          <p14:tracePt t="43815" x="4543425" y="4160838"/>
          <p14:tracePt t="43818" x="4543425" y="4173538"/>
          <p14:tracePt t="43820" x="4543425" y="4181475"/>
          <p14:tracePt t="43821" x="4543425" y="4194175"/>
          <p14:tracePt t="43824" x="4543425" y="4203700"/>
          <p14:tracePt t="43826" x="4543425" y="4216400"/>
          <p14:tracePt t="43827" x="4535488" y="4224338"/>
          <p14:tracePt t="43829" x="4535488" y="4237038"/>
          <p14:tracePt t="43831" x="4535488" y="4246563"/>
          <p14:tracePt t="43833" x="4535488" y="4259263"/>
          <p14:tracePt t="43835" x="4535488" y="4267200"/>
          <p14:tracePt t="43837" x="4535488" y="4279900"/>
          <p14:tracePt t="43839" x="4535488" y="4287838"/>
          <p14:tracePt t="43841" x="4522788" y="4300538"/>
          <p14:tracePt t="43843" x="4522788" y="4310063"/>
          <p14:tracePt t="43845" x="4522788" y="4322763"/>
          <p14:tracePt t="43847" x="4522788" y="4330700"/>
          <p14:tracePt t="43850" x="4522788" y="4343400"/>
          <p14:tracePt t="43852" x="4522788" y="4352925"/>
          <p14:tracePt t="43854" x="4522788" y="4365625"/>
          <p14:tracePt t="43857" x="4513263" y="4373563"/>
          <p14:tracePt t="43859" x="4513263" y="4386263"/>
          <p14:tracePt t="43861" x="4513263" y="4394200"/>
          <p14:tracePt t="43863" x="4500563" y="4406900"/>
          <p14:tracePt t="43866" x="4500563" y="4416425"/>
          <p14:tracePt t="43870" x="4500563" y="4429125"/>
          <p14:tracePt t="43872" x="4500563" y="4437063"/>
          <p14:tracePt t="43880" x="4492625" y="4459288"/>
          <p14:tracePt t="43883" x="4479925" y="4471988"/>
          <p14:tracePt t="43885" x="4479925" y="4479925"/>
          <p14:tracePt t="43888" x="4479925" y="4492625"/>
          <p14:tracePt t="43910" x="4457700" y="4543425"/>
          <p14:tracePt t="43917" x="4449763" y="4556125"/>
          <p14:tracePt t="43920" x="4449763" y="4565650"/>
          <p14:tracePt t="43923" x="4437063" y="4565650"/>
          <p14:tracePt t="43925" x="4437063" y="4578350"/>
          <p14:tracePt t="43930" x="4437063" y="4586288"/>
          <p14:tracePt t="43934" x="4437063" y="4598988"/>
          <p14:tracePt t="43936" x="4429125" y="4598988"/>
          <p14:tracePt t="43938" x="4429125" y="4606925"/>
          <p14:tracePt t="43943" x="4416425" y="4619625"/>
          <p14:tracePt t="43946" x="4416425" y="4629150"/>
          <p14:tracePt t="43948" x="4416425" y="4641850"/>
          <p14:tracePt t="43953" x="4406900" y="4649788"/>
          <p14:tracePt t="43957" x="4406900" y="4662488"/>
          <p14:tracePt t="43958" x="4394200" y="4662488"/>
          <p14:tracePt t="43960" x="4394200" y="4672013"/>
          <p14:tracePt t="43963" x="4394200" y="4684713"/>
          <p14:tracePt t="43967" x="4386263" y="4692650"/>
          <p14:tracePt t="43970" x="4386263" y="4705350"/>
          <p14:tracePt t="43971" x="4373563" y="4705350"/>
          <p14:tracePt t="43980" x="4373563" y="4713288"/>
          <p14:tracePt t="43983" x="4364038" y="4725988"/>
          <p14:tracePt t="43990" x="4351338" y="4748213"/>
          <p14:tracePt t="43997" x="4343400" y="4756150"/>
          <p14:tracePt t="44007" x="4330700" y="4768850"/>
          <p14:tracePt t="44020" x="4322763" y="4768850"/>
          <p14:tracePt t="44032" x="4310063" y="4768850"/>
          <p14:tracePt t="44034" x="4310063" y="4778375"/>
          <p14:tracePt t="44044" x="4300538" y="4778375"/>
          <p14:tracePt t="44049" x="4287838" y="4778375"/>
          <p14:tracePt t="44055" x="4279900" y="4778375"/>
          <p14:tracePt t="44059" x="4267200" y="4791075"/>
          <p14:tracePt t="44064" x="4257675" y="4791075"/>
          <p14:tracePt t="44068" x="4244975" y="4791075"/>
          <p14:tracePt t="44072" x="4237038" y="4791075"/>
          <p14:tracePt t="44076" x="4224338" y="4791075"/>
          <p14:tracePt t="44082" x="4216400" y="4791075"/>
          <p14:tracePt t="44088" x="4203700" y="4791075"/>
          <p14:tracePt t="44091" x="4194175" y="4791075"/>
          <p14:tracePt t="44096" x="4181475" y="4791075"/>
          <p14:tracePt t="44100" x="4173538" y="4791075"/>
          <p14:tracePt t="44106" x="4160838" y="4791075"/>
          <p14:tracePt t="44112" x="4151313" y="4791075"/>
          <p14:tracePt t="44116" x="4138613" y="4791075"/>
          <p14:tracePt t="44121" x="4130675" y="4791075"/>
          <p14:tracePt t="44126" x="4117975" y="4791075"/>
          <p14:tracePt t="44128" x="4110038" y="4791075"/>
          <p14:tracePt t="44132" x="4097338" y="4791075"/>
          <p14:tracePt t="44136" x="4087813" y="4791075"/>
          <p14:tracePt t="44139" x="4075113" y="4791075"/>
          <p14:tracePt t="44141" x="4067175" y="4781550"/>
          <p14:tracePt t="44144" x="4054475" y="4781550"/>
          <p14:tracePt t="44147" x="4044950" y="4781550"/>
          <p14:tracePt t="44149" x="4032250" y="4781550"/>
          <p14:tracePt t="44152" x="4024313" y="4768850"/>
          <p14:tracePt t="44153" x="4011613" y="4768850"/>
          <p14:tracePt t="44156" x="4003675" y="4768850"/>
          <p14:tracePt t="44158" x="3990975" y="4768850"/>
          <p14:tracePt t="44161" x="3981450" y="4768850"/>
          <p14:tracePt t="44162" x="3968750" y="4760913"/>
          <p14:tracePt t="44165" x="3960813" y="4760913"/>
          <p14:tracePt t="44167" x="3948113" y="4760913"/>
          <p14:tracePt t="44170" x="3938588" y="4760913"/>
          <p14:tracePt t="44172" x="3925888" y="4760913"/>
          <p14:tracePt t="44174" x="3917950" y="4760913"/>
          <p14:tracePt t="44176" x="3905250" y="4748213"/>
          <p14:tracePt t="44177" x="3897313" y="4748213"/>
          <p14:tracePt t="44179" x="3884613" y="4748213"/>
          <p14:tracePt t="44182" x="3875088" y="4748213"/>
          <p14:tracePt t="44186" x="3862388" y="4748213"/>
          <p14:tracePt t="44191" x="3841750" y="4738688"/>
          <p14:tracePt t="44193" x="3832225" y="4738688"/>
          <p14:tracePt t="44197" x="3819525" y="4738688"/>
          <p14:tracePt t="44199" x="3811588" y="4738688"/>
          <p14:tracePt t="44201" x="3798888" y="4738688"/>
          <p14:tracePt t="44205" x="3790950" y="4738688"/>
          <p14:tracePt t="44207" x="3778250" y="4725988"/>
          <p14:tracePt t="44212" x="3768725" y="4725988"/>
          <p14:tracePt t="44216" x="3756025" y="4725988"/>
          <p14:tracePt t="44221" x="3748088" y="4725988"/>
          <p14:tracePt t="44225" x="3735388" y="4725988"/>
          <p14:tracePt t="44233" x="3725863" y="4725988"/>
          <p14:tracePt t="44241" x="3713163" y="4725988"/>
          <p14:tracePt t="44253" x="3705225" y="4725988"/>
          <p14:tracePt t="44264" x="3692525" y="4725988"/>
          <p14:tracePt t="44274" x="3684588" y="4725988"/>
          <p14:tracePt t="44284" x="3671888" y="4725988"/>
          <p14:tracePt t="44292" x="3662363" y="4725988"/>
          <p14:tracePt t="44298" x="3649663" y="4725988"/>
          <p14:tracePt t="44305" x="3641725" y="4725988"/>
          <p14:tracePt t="44308" x="3641725" y="4735513"/>
          <p14:tracePt t="44312" x="3629025" y="4735513"/>
          <p14:tracePt t="44317" x="3619500" y="4735513"/>
          <p14:tracePt t="44319" x="3619500" y="4748213"/>
          <p14:tracePt t="44321" x="3606800" y="4748213"/>
          <p14:tracePt t="44326" x="3598863" y="4748213"/>
          <p14:tracePt t="44329" x="3598863" y="4756150"/>
          <p14:tracePt t="44330" x="3586163" y="4756150"/>
          <p14:tracePt t="44335" x="3578225" y="4756150"/>
          <p14:tracePt t="44339" x="3578225" y="4768850"/>
          <p14:tracePt t="44341" x="3565525" y="4768850"/>
          <p14:tracePt t="44343" x="3556000" y="4768850"/>
          <p14:tracePt t="44346" x="3543300" y="4778375"/>
          <p14:tracePt t="44351" x="3535363" y="4778375"/>
          <p14:tracePt t="44352" x="3535363" y="4791075"/>
          <p14:tracePt t="44354" x="3522663" y="4791075"/>
          <p14:tracePt t="44359" x="3513138" y="4799013"/>
          <p14:tracePt t="44364" x="3500438" y="4799013"/>
          <p14:tracePt t="44367" x="3500438" y="4811713"/>
          <p14:tracePt t="44369" x="3492500" y="4811713"/>
          <p14:tracePt t="44373" x="3479800" y="4819650"/>
          <p14:tracePt t="44379" x="3471863" y="4819650"/>
          <p14:tracePt t="44381" x="3471863" y="4832350"/>
          <p14:tracePt t="44383" x="3459163" y="4832350"/>
          <p14:tracePt t="44388" x="3459163" y="4841875"/>
          <p14:tracePt t="44390" x="3449638" y="4841875"/>
          <p14:tracePt t="44394" x="3436938" y="4854575"/>
          <p14:tracePt t="44398" x="3429000" y="4862513"/>
          <p14:tracePt t="44402" x="3416300" y="4862513"/>
          <p14:tracePt t="44404" x="3416300" y="4875213"/>
          <p14:tracePt t="44406" x="3406775" y="4875213"/>
          <p14:tracePt t="44410" x="3406775" y="4884738"/>
          <p14:tracePt t="44411" x="3394075" y="4884738"/>
          <p14:tracePt t="44413" x="3386138" y="4897438"/>
          <p14:tracePt t="44416" x="3386138" y="4905375"/>
          <p14:tracePt t="44418" x="3373438" y="4905375"/>
          <p14:tracePt t="44420" x="3373438" y="4918075"/>
          <p14:tracePt t="44422" x="3365500" y="4918075"/>
          <p14:tracePt t="44423" x="3365500" y="4926013"/>
          <p14:tracePt t="44425" x="3352800" y="4926013"/>
          <p14:tracePt t="44428" x="3352800" y="4938713"/>
          <p14:tracePt t="44429" x="3343275" y="4938713"/>
          <p14:tracePt t="44431" x="3343275" y="4948238"/>
          <p14:tracePt t="44434" x="3330575" y="4960938"/>
          <p14:tracePt t="44437" x="3322638" y="4960938"/>
          <p14:tracePt t="44438" x="3322638" y="4968875"/>
          <p14:tracePt t="44441" x="3309938" y="4981575"/>
          <p14:tracePt t="44444" x="3300413" y="4991100"/>
          <p14:tracePt t="44447" x="3287713" y="5003800"/>
          <p14:tracePt t="44449" x="3287713" y="5011738"/>
          <p14:tracePt t="44451" x="3279775" y="5024438"/>
          <p14:tracePt t="44454" x="3267075" y="5032375"/>
          <p14:tracePt t="44457" x="3259138" y="5045075"/>
          <p14:tracePt t="44460" x="3246438" y="5054600"/>
          <p14:tracePt t="44462" x="3246438" y="5067300"/>
          <p14:tracePt t="44463" x="3236913" y="5067300"/>
          <p14:tracePt t="44464" x="3236913" y="5075238"/>
          <p14:tracePt t="44467" x="3224213" y="5087938"/>
          <p14:tracePt t="44470" x="3216275" y="5097463"/>
          <p14:tracePt t="44472" x="3216275" y="5110163"/>
          <p14:tracePt t="44473" x="3203575" y="5110163"/>
          <p14:tracePt t="44476" x="3203575" y="5118100"/>
          <p14:tracePt t="44477" x="3194050" y="5130800"/>
          <p14:tracePt t="44480" x="3181350" y="5130800"/>
          <p14:tracePt t="44481" x="3181350" y="5138738"/>
          <p14:tracePt t="44485" x="3173413" y="5151438"/>
          <p14:tracePt t="44488" x="3160713" y="5160963"/>
          <p14:tracePt t="44491" x="3160713" y="5173663"/>
          <p14:tracePt t="44494" x="3152775" y="5181600"/>
          <p14:tracePt t="44496" x="3152775" y="5194300"/>
          <p14:tracePt t="44498" x="3140075" y="5203825"/>
          <p14:tracePt t="44502" x="3130550" y="5216525"/>
          <p14:tracePt t="44505" x="3130550" y="5224463"/>
          <p14:tracePt t="44507" x="3117850" y="5224463"/>
          <p14:tracePt t="44512" x="3117850" y="5237163"/>
          <p14:tracePt t="44513" x="3109913" y="5237163"/>
          <p14:tracePt t="44514" x="3109913" y="5245100"/>
          <p14:tracePt t="44520" x="3097213" y="5257800"/>
          <p14:tracePt t="44524" x="3097213" y="5267325"/>
          <p14:tracePt t="44526" x="3087688" y="5267325"/>
          <p14:tracePt t="44531" x="3087688" y="5280025"/>
          <p14:tracePt t="44535" x="3074988" y="5280025"/>
          <p14:tracePt t="44537" x="3074988" y="5287963"/>
          <p14:tracePt t="44546" x="3067050" y="5287963"/>
          <p14:tracePt t="44547" x="3067050" y="5300663"/>
          <p14:tracePt t="44555" x="3067050" y="5310188"/>
          <p14:tracePt t="44557" x="3054350" y="5310188"/>
          <p14:tracePt t="44562" x="3054350" y="5322888"/>
          <p14:tracePt t="44566" x="3046413" y="5322888"/>
          <p14:tracePt t="44568" x="3046413" y="5330825"/>
          <p14:tracePt t="44574" x="3046413" y="5343525"/>
          <p14:tracePt t="44576" x="3033713" y="5343525"/>
          <p14:tracePt t="44578" x="3033713" y="5351463"/>
          <p14:tracePt t="44581" x="3024188" y="5351463"/>
          <p14:tracePt t="44583" x="3024188" y="5364163"/>
          <p14:tracePt t="44588" x="3024188" y="5373688"/>
          <p14:tracePt t="44590" x="3011488" y="5373688"/>
          <p14:tracePt t="44594" x="3011488" y="5386388"/>
          <p14:tracePt t="44599" x="3003550" y="5394325"/>
          <p14:tracePt t="44603" x="3003550" y="5407025"/>
          <p14:tracePt t="44607" x="2990850" y="5407025"/>
          <p14:tracePt t="44609" x="2990850" y="5416550"/>
          <p14:tracePt t="44612" x="2990850" y="5429250"/>
          <p14:tracePt t="44614" x="2981325" y="5429250"/>
          <p14:tracePt t="44616" x="2981325" y="5437188"/>
          <p14:tracePt t="44620" x="2968625" y="5437188"/>
          <p14:tracePt t="44621" x="2968625" y="5449888"/>
          <p14:tracePt t="44626" x="2968625" y="5457825"/>
          <p14:tracePt t="44628" x="2960688" y="5457825"/>
          <p14:tracePt t="44630" x="2960688" y="5470525"/>
          <p14:tracePt t="44634" x="2947988" y="5470525"/>
          <p14:tracePt t="44636" x="2947988" y="5480050"/>
          <p14:tracePt t="44640" x="2940050" y="5492750"/>
          <p14:tracePt t="44645" x="2940050" y="5500688"/>
          <p14:tracePt t="44647" x="2927350" y="5500688"/>
          <p14:tracePt t="44650" x="2927350" y="5513388"/>
          <p14:tracePt t="44656" x="2917825" y="5522913"/>
          <p14:tracePt t="44664" x="2905125" y="5522913"/>
          <p14:tracePt t="44665" x="2905125" y="5535613"/>
          <p14:tracePt t="44673" x="2905125" y="5543550"/>
          <p14:tracePt t="44678" x="2897188" y="5543550"/>
          <p14:tracePt t="44690" x="2884488" y="5543550"/>
          <p14:tracePt t="44694" x="2884488" y="5556250"/>
          <p14:tracePt t="44743" x="2874963" y="5556250"/>
          <p14:tracePt t="44770" x="2862263" y="5556250"/>
          <p14:tracePt t="44774" x="2854325" y="5556250"/>
          <p14:tracePt t="44777" x="2841625" y="5556250"/>
          <p14:tracePt t="44780" x="2833688" y="5556250"/>
          <p14:tracePt t="44782" x="2820988" y="5556250"/>
          <p14:tracePt t="44784" x="2811463" y="5556250"/>
          <p14:tracePt t="44786" x="2798763" y="5556250"/>
          <p14:tracePt t="44788" x="2790825" y="5556250"/>
          <p14:tracePt t="44789" x="2778125" y="5556250"/>
          <p14:tracePt t="44791" x="2755900" y="5556250"/>
          <p14:tracePt t="44795" x="2735263" y="5556250"/>
          <p14:tracePt t="44798" x="2714625" y="5556250"/>
          <p14:tracePt t="44803" x="2671763" y="5556250"/>
          <p14:tracePt t="44804" x="2649538" y="5556250"/>
          <p14:tracePt t="44805" x="2649538" y="5548313"/>
          <p14:tracePt t="44806" x="2641600" y="5548313"/>
          <p14:tracePt t="44807" x="2628900" y="5548313"/>
          <p14:tracePt t="44809" x="2608263" y="5548313"/>
          <p14:tracePt t="44811" x="2586038" y="5548313"/>
          <p14:tracePt t="44813" x="2578100" y="5535613"/>
          <p14:tracePt t="44814" x="2565400" y="5535613"/>
          <p14:tracePt t="44816" x="2543175" y="5535613"/>
          <p14:tracePt t="44818" x="2535238" y="5535613"/>
          <p14:tracePt t="44819" x="2522538" y="5535613"/>
          <p14:tracePt t="44820" x="2514600" y="5535613"/>
          <p14:tracePt t="44821" x="2501900" y="5535613"/>
          <p14:tracePt t="44823" x="2492375" y="5535613"/>
          <p14:tracePt t="44824" x="2479675" y="5535613"/>
          <p14:tracePt t="44825" x="2471738" y="5535613"/>
          <p14:tracePt t="44826" x="2459038" y="5526088"/>
          <p14:tracePt t="44828" x="2451100" y="5526088"/>
          <p14:tracePt t="44829" x="2436813" y="5526088"/>
          <p14:tracePt t="44830" x="2428875" y="5526088"/>
          <p14:tracePt t="44832" x="2416175" y="5526088"/>
          <p14:tracePt t="44833" x="2408238" y="5526088"/>
          <p14:tracePt t="44834" x="2395538" y="5526088"/>
          <p14:tracePt t="44835" x="2386013" y="5526088"/>
          <p14:tracePt t="44837" x="2365375" y="5513388"/>
          <p14:tracePt t="44839" x="2344738" y="5513388"/>
          <p14:tracePt t="44841" x="2330450" y="5505450"/>
          <p14:tracePt t="44842" x="2322513" y="5505450"/>
          <p14:tracePt t="44844" x="2301875" y="5505450"/>
          <p14:tracePt t="44846" x="2289175" y="5505450"/>
          <p14:tracePt t="44847" x="2279650" y="5505450"/>
          <p14:tracePt t="44849" x="2266950" y="5505450"/>
          <p14:tracePt t="44850" x="2259013" y="5505450"/>
          <p14:tracePt t="44851" x="2246313" y="5492750"/>
          <p14:tracePt t="44853" x="2238375" y="5492750"/>
          <p14:tracePt t="44855" x="2224088" y="5492750"/>
          <p14:tracePt t="44856" x="2216150" y="5492750"/>
          <p14:tracePt t="44858" x="2203450" y="5483225"/>
          <p14:tracePt t="44859" x="2195513" y="5483225"/>
          <p14:tracePt t="44861" x="2182813" y="5483225"/>
          <p14:tracePt t="44863" x="2173288" y="5483225"/>
          <p14:tracePt t="44865" x="2160588" y="5470525"/>
          <p14:tracePt t="44866" x="2152650" y="5470525"/>
          <p14:tracePt t="44868" x="2139950" y="5470525"/>
          <p14:tracePt t="44870" x="2132013" y="5462588"/>
          <p14:tracePt t="44872" x="2117725" y="5462588"/>
          <p14:tracePt t="44873" x="2109788" y="5462588"/>
          <p14:tracePt t="44875" x="2097088" y="5462588"/>
          <p14:tracePt t="44877" x="2089150" y="5449888"/>
          <p14:tracePt t="44879" x="2076450" y="5449888"/>
          <p14:tracePt t="44880" x="2066925" y="5449888"/>
          <p14:tracePt t="44881" x="2066925" y="5441950"/>
          <p14:tracePt t="44882" x="2054225" y="5441950"/>
          <p14:tracePt t="44884" x="2046288" y="5441950"/>
          <p14:tracePt t="44886" x="2033588" y="5429250"/>
          <p14:tracePt t="44888" x="2025650" y="5429250"/>
          <p14:tracePt t="44889" x="2011363" y="5419725"/>
          <p14:tracePt t="44891" x="2003425" y="5419725"/>
          <p14:tracePt t="44893" x="1990725" y="5419725"/>
          <p14:tracePt t="44895" x="1982788" y="5407025"/>
          <p14:tracePt t="44897" x="1970088" y="5407025"/>
          <p14:tracePt t="44898" x="1960563" y="5399088"/>
          <p14:tracePt t="44900" x="1947863" y="5399088"/>
          <p14:tracePt t="44909" x="1906588" y="5376863"/>
          <p14:tracePt t="44910" x="1897063" y="5364163"/>
          <p14:tracePt t="44912" x="1884363" y="5364163"/>
          <p14:tracePt t="44914" x="1876425" y="5356225"/>
          <p14:tracePt t="44916" x="1863725" y="5343525"/>
          <p14:tracePt t="44918" x="1854200" y="5343525"/>
          <p14:tracePt t="44920" x="1841500" y="5335588"/>
          <p14:tracePt t="44922" x="1833563" y="5335588"/>
          <p14:tracePt t="44923" x="1833563" y="5322888"/>
          <p14:tracePt t="44924" x="1820863" y="5322888"/>
          <p14:tracePt t="44927" x="1812925" y="5322888"/>
          <p14:tracePt t="44928" x="1812925" y="5313363"/>
          <p14:tracePt t="44929" x="1800225" y="5313363"/>
          <p14:tracePt t="44932" x="1790700" y="5300663"/>
          <p14:tracePt t="44936" x="1778000" y="5300663"/>
          <p14:tracePt t="44939" x="1770063" y="5292725"/>
          <p14:tracePt t="44943" x="1770063" y="5280025"/>
          <p14:tracePt t="44945" x="1757363" y="5280025"/>
          <p14:tracePt t="44951" x="1747838" y="5280025"/>
          <p14:tracePt t="44955" x="1747838" y="5270500"/>
          <p14:tracePt t="44964" x="1735138" y="5270500"/>
          <p14:tracePt t="45022" x="1735138" y="5257800"/>
          <p14:tracePt t="45031" x="1727200" y="5257800"/>
          <p14:tracePt t="45037" x="1727200" y="5249863"/>
          <p14:tracePt t="45044" x="1727200" y="5237163"/>
          <p14:tracePt t="45047" x="1714500" y="5237163"/>
          <p14:tracePt t="45048" x="1714500" y="5229225"/>
          <p14:tracePt t="45053" x="1714500" y="5216525"/>
          <p14:tracePt t="45059" x="1714500" y="5207000"/>
          <p14:tracePt t="45067" x="1714500" y="5194300"/>
          <p14:tracePt t="45069" x="1706563" y="5194300"/>
          <p14:tracePt t="45072" x="1706563" y="5186363"/>
          <p14:tracePt t="45079" x="1706563" y="5173663"/>
          <p14:tracePt t="45089" x="1706563" y="5164138"/>
          <p14:tracePt t="45101" x="1706563" y="5151438"/>
          <p14:tracePt t="45121" x="1706563" y="5143500"/>
          <p14:tracePt t="45143" x="1693863" y="5130800"/>
          <p14:tracePt t="45153" x="1693863" y="5122863"/>
          <p14:tracePt t="45164" x="1693863" y="5110163"/>
          <p14:tracePt t="45179" x="1693863" y="5100638"/>
          <p14:tracePt t="45198" x="1693863" y="5087938"/>
          <p14:tracePt t="45233" x="1693863" y="5080000"/>
          <p14:tracePt t="45255" x="1701800" y="5080000"/>
          <p14:tracePt t="45277" x="1701800" y="5067300"/>
          <p14:tracePt t="45284" x="1714500" y="5067300"/>
          <p14:tracePt t="45297" x="1714500" y="5057775"/>
          <p14:tracePt t="45300" x="1722438" y="5057775"/>
          <p14:tracePt t="45313" x="1735138" y="5057775"/>
          <p14:tracePt t="45323" x="1744663" y="5057775"/>
          <p14:tracePt t="45351" x="1757363" y="5057775"/>
          <p14:tracePt t="45403" x="1757363" y="5045075"/>
          <p14:tracePt t="45406" x="1765300" y="5045075"/>
          <p14:tracePt t="45415" x="1778000" y="5045075"/>
          <p14:tracePt t="45426" x="1785938" y="5045075"/>
          <p14:tracePt t="45437" x="1800225" y="5045075"/>
          <p14:tracePt t="45446" x="1800225" y="5037138"/>
          <p14:tracePt t="45450" x="1808163" y="5037138"/>
          <p14:tracePt t="45510" x="1820863" y="5037138"/>
          <p14:tracePt t="45518" x="1820863" y="5024438"/>
          <p14:tracePt t="45520" x="1828800" y="5024438"/>
          <p14:tracePt t="45531" x="1841500" y="5024438"/>
          <p14:tracePt t="45536" x="1851025" y="5024438"/>
          <p14:tracePt t="45537" x="1851025" y="5016500"/>
          <p14:tracePt t="45547" x="1863725" y="5016500"/>
          <p14:tracePt t="45551" x="1863725" y="5003800"/>
          <p14:tracePt t="45558" x="1871663" y="5003800"/>
          <p14:tracePt t="45572" x="1884363" y="5003800"/>
          <p14:tracePt t="45579" x="1884363" y="4994275"/>
          <p14:tracePt t="45595" x="1892300" y="4994275"/>
          <p14:tracePt t="45625" x="1906588" y="4981575"/>
          <p14:tracePt t="45655" x="1914525" y="4981575"/>
          <p14:tracePt t="45673" x="1914525" y="4973638"/>
          <p14:tracePt t="45691" x="1927225" y="4973638"/>
          <p14:tracePt t="45706" x="1935163" y="4960938"/>
          <p14:tracePt t="45754" x="1947863" y="4951413"/>
          <p14:tracePt t="45783" x="1957388" y="4951413"/>
          <p14:tracePt t="45796" x="1957388" y="4938713"/>
          <p14:tracePt t="45807" x="1970088" y="4938713"/>
          <p14:tracePt t="45817" x="1978025" y="4930775"/>
          <p14:tracePt t="45829" x="1990725" y="4930775"/>
          <p14:tracePt t="45837" x="1998663" y="4918075"/>
          <p14:tracePt t="45856" x="2011363" y="4918075"/>
          <p14:tracePt t="45869" x="2020888" y="4918075"/>
          <p14:tracePt t="45873" x="2020888" y="4910138"/>
          <p14:tracePt t="45886" x="2033588" y="4910138"/>
          <p14:tracePt t="45910" x="2076450" y="4887913"/>
          <p14:tracePt t="45911" x="2084388" y="4887913"/>
          <p14:tracePt t="45917" x="2097088" y="4887913"/>
          <p14:tracePt t="45919" x="2105025" y="4887913"/>
          <p14:tracePt t="45924" x="2127250" y="4875213"/>
          <p14:tracePt t="45929" x="2139950" y="4875213"/>
          <p14:tracePt t="45931" x="2147888" y="4867275"/>
          <p14:tracePt t="45934" x="2160588" y="4867275"/>
          <p14:tracePt t="45937" x="2170113" y="4867275"/>
          <p14:tracePt t="45939" x="2182813" y="4867275"/>
          <p14:tracePt t="45940" x="2190750" y="4854575"/>
          <p14:tracePt t="45943" x="2203450" y="4854575"/>
          <p14:tracePt t="45945" x="2211388" y="4854575"/>
          <p14:tracePt t="45947" x="2224088" y="4854575"/>
          <p14:tracePt t="45950" x="2233613" y="4845050"/>
          <p14:tracePt t="45952" x="2246313" y="4845050"/>
          <p14:tracePt t="45955" x="2254250" y="4845050"/>
          <p14:tracePt t="45957" x="2266950" y="4845050"/>
          <p14:tracePt t="45960" x="2276475" y="4845050"/>
          <p14:tracePt t="45962" x="2289175" y="4832350"/>
          <p14:tracePt t="45965" x="2297113" y="4832350"/>
          <p14:tracePt t="45968" x="2309813" y="4832350"/>
          <p14:tracePt t="45971" x="2317750" y="4832350"/>
          <p14:tracePt t="45973" x="2330450" y="4832350"/>
          <p14:tracePt t="45976" x="2339975" y="4824413"/>
          <p14:tracePt t="45978" x="2352675" y="4824413"/>
          <p14:tracePt t="45981" x="2360613" y="4824413"/>
          <p14:tracePt t="45983" x="2373313" y="4824413"/>
          <p14:tracePt t="45986" x="2382838" y="4824413"/>
          <p14:tracePt t="45988" x="2395538" y="4824413"/>
          <p14:tracePt t="45990" x="2403475" y="4811713"/>
          <p14:tracePt t="45992" x="2416175" y="4811713"/>
          <p14:tracePt t="45995" x="2424113" y="4811713"/>
          <p14:tracePt t="45997" x="2436813" y="4811713"/>
          <p14:tracePt t="45999" x="2446338" y="4811713"/>
          <p14:tracePt t="46001" x="2459038" y="4811713"/>
          <p14:tracePt t="46004" x="2466975" y="4811713"/>
          <p14:tracePt t="46005" x="2479675" y="4811713"/>
          <p14:tracePt t="46008" x="2489200" y="4811713"/>
          <p14:tracePt t="46010" x="2501900" y="4811713"/>
          <p14:tracePt t="46012" x="2509838" y="4811713"/>
          <p14:tracePt t="46015" x="2522538" y="4811713"/>
          <p14:tracePt t="46017" x="2530475" y="4811713"/>
          <p14:tracePt t="46020" x="2543175" y="4811713"/>
          <p14:tracePt t="46022" x="2552700" y="4811713"/>
          <p14:tracePt t="46024" x="2565400" y="4811713"/>
          <p14:tracePt t="46026" x="2573338" y="4811713"/>
          <p14:tracePt t="46029" x="2586038" y="4811713"/>
          <p14:tracePt t="46031" x="2595563" y="4811713"/>
          <p14:tracePt t="46034" x="2608263" y="4803775"/>
          <p14:tracePt t="46036" x="2616200" y="4803775"/>
          <p14:tracePt t="46039" x="2628900" y="4803775"/>
          <p14:tracePt t="46041" x="2636838" y="4803775"/>
          <p14:tracePt t="46044" x="2649538" y="4803775"/>
          <p14:tracePt t="46046" x="2659063" y="4803775"/>
          <p14:tracePt t="46049" x="2671763" y="4803775"/>
          <p14:tracePt t="46051" x="2679700" y="4803775"/>
          <p14:tracePt t="46054" x="2692400" y="4803775"/>
          <p14:tracePt t="46056" x="2701925" y="4803775"/>
          <p14:tracePt t="46060" x="2714625" y="4803775"/>
          <p14:tracePt t="46063" x="2722563" y="4803775"/>
          <p14:tracePt t="46065" x="2735263" y="4803775"/>
          <p14:tracePt t="46068" x="2743200" y="4811713"/>
          <p14:tracePt t="46070" x="2755900" y="4811713"/>
          <p14:tracePt t="46073" x="2778125" y="4811713"/>
          <p14:tracePt t="46077" x="2798763" y="4811713"/>
          <p14:tracePt t="46078" x="2808288" y="4819650"/>
          <p14:tracePt t="46080" x="2820988" y="4819650"/>
          <p14:tracePt t="46082" x="2828925" y="4819650"/>
          <p14:tracePt t="46084" x="2841625" y="4819650"/>
          <p14:tracePt t="46086" x="2849563" y="4819650"/>
          <p14:tracePt t="46088" x="2862263" y="4819650"/>
          <p14:tracePt t="46090" x="2871788" y="4832350"/>
          <p14:tracePt t="46092" x="2884488" y="4832350"/>
          <p14:tracePt t="46094" x="2892425" y="4832350"/>
          <p14:tracePt t="46096" x="2905125" y="4841875"/>
          <p14:tracePt t="46098" x="2914650" y="4841875"/>
          <p14:tracePt t="46099" x="2927350" y="4841875"/>
          <p14:tracePt t="46101" x="2935288" y="4841875"/>
          <p14:tracePt t="46103" x="2947988" y="4841875"/>
          <p14:tracePt t="46105" x="2955925" y="4854575"/>
          <p14:tracePt t="46106" x="2968625" y="4854575"/>
          <p14:tracePt t="46108" x="2978150" y="4854575"/>
          <p14:tracePt t="46111" x="2990850" y="4854575"/>
          <p14:tracePt t="46112" x="2998788" y="4862513"/>
          <p14:tracePt t="46114" x="3011488" y="4862513"/>
          <p14:tracePt t="46116" x="3021013" y="4862513"/>
          <p14:tracePt t="46118" x="3033713" y="4862513"/>
          <p14:tracePt t="46120" x="3041650" y="4862513"/>
          <p14:tracePt t="46122" x="3054350" y="4875213"/>
          <p14:tracePt t="46124" x="3062288" y="4875213"/>
          <p14:tracePt t="46126" x="3074988" y="4875213"/>
          <p14:tracePt t="46128" x="3084513" y="4875213"/>
          <p14:tracePt t="46131" x="3097213" y="4875213"/>
          <p14:tracePt t="46133" x="3105150" y="4884738"/>
          <p14:tracePt t="46136" x="3117850" y="4884738"/>
          <p14:tracePt t="46138" x="3127375" y="4884738"/>
          <p14:tracePt t="46140" x="3140075" y="4884738"/>
          <p14:tracePt t="46143" x="3148013" y="4884738"/>
          <p14:tracePt t="46146" x="3160713" y="4884738"/>
          <p14:tracePt t="46148" x="3168650" y="4884738"/>
          <p14:tracePt t="46152" x="3181350" y="4884738"/>
          <p14:tracePt t="46154" x="3190875" y="4884738"/>
          <p14:tracePt t="46155" x="3190875" y="4897438"/>
          <p14:tracePt t="46157" x="3203575" y="4897438"/>
          <p14:tracePt t="46159" x="3211513" y="4897438"/>
          <p14:tracePt t="46161" x="3224213" y="4897438"/>
          <p14:tracePt t="46165" x="3233738" y="4897438"/>
          <p14:tracePt t="46167" x="3246438" y="4897438"/>
          <p14:tracePt t="46171" x="3267075" y="4897438"/>
          <p14:tracePt t="46173" x="3275013" y="4897438"/>
          <p14:tracePt t="46174" x="3287713" y="4897438"/>
          <p14:tracePt t="46176" x="3297238" y="4905375"/>
          <p14:tracePt t="46178" x="3309938" y="4905375"/>
          <p14:tracePt t="46180" x="3317875" y="4905375"/>
          <p14:tracePt t="46183" x="3330575" y="4905375"/>
          <p14:tracePt t="46185" x="3340100" y="4905375"/>
          <p14:tracePt t="46186" x="3340100" y="4918075"/>
          <p14:tracePt t="46187" x="3352800" y="4918075"/>
          <p14:tracePt t="46189" x="3360738" y="4918075"/>
          <p14:tracePt t="46192" x="3373438" y="4918075"/>
          <p14:tracePt t="46194" x="3381375" y="4918075"/>
          <p14:tracePt t="46197" x="3394075" y="4918075"/>
          <p14:tracePt t="46199" x="3403600" y="4918075"/>
          <p14:tracePt t="46201" x="3403600" y="4926013"/>
          <p14:tracePt t="46203" x="3416300" y="4926013"/>
          <p14:tracePt t="46207" x="3424238" y="4926013"/>
          <p14:tracePt t="46209" x="3436938" y="4926013"/>
          <p14:tracePt t="46213" x="3446463" y="4926013"/>
          <p14:tracePt t="46219" x="3459163" y="4938713"/>
          <p14:tracePt t="46226" x="3467100" y="4938713"/>
          <p14:tracePt t="46236" x="3479800" y="4938713"/>
          <p14:tracePt t="46258" x="3487738" y="4938713"/>
          <p14:tracePt t="46269" x="3487738" y="4948238"/>
          <p14:tracePt t="46277" x="3500438" y="4948238"/>
          <p14:tracePt t="46289" x="3509963" y="4948238"/>
          <p14:tracePt t="46344" x="3522663" y="4938713"/>
          <p14:tracePt t="46348" x="3530600" y="4918075"/>
          <p14:tracePt t="46351" x="3543300" y="4910138"/>
          <p14:tracePt t="46353" x="3543300" y="4897438"/>
          <p14:tracePt t="46357" x="3552825" y="4887913"/>
          <p14:tracePt t="46361" x="3552825" y="4875213"/>
          <p14:tracePt t="46363" x="3565525" y="4875213"/>
          <p14:tracePt t="46364" x="3565525" y="4867275"/>
          <p14:tracePt t="46368" x="3565525" y="4854575"/>
          <p14:tracePt t="46369" x="3573463" y="4854575"/>
          <p14:tracePt t="46373" x="3573463" y="4845050"/>
          <p14:tracePt t="46377" x="3586163" y="4832350"/>
          <p14:tracePt t="46384" x="3594100" y="4832350"/>
          <p14:tracePt t="46386" x="3594100" y="4824413"/>
          <p14:tracePt t="46396" x="3606800" y="4811713"/>
          <p14:tracePt t="46412" x="3616325" y="4811713"/>
          <p14:tracePt t="46426" x="3629025" y="4803775"/>
          <p14:tracePt t="46438" x="3636963" y="4803775"/>
          <p14:tracePt t="46445" x="3649663" y="4791075"/>
          <p14:tracePt t="46450" x="3659188" y="4791075"/>
          <p14:tracePt t="46453" x="3671888" y="4781550"/>
          <p14:tracePt t="46457" x="3679825" y="4781550"/>
          <p14:tracePt t="46460" x="3692525" y="4768850"/>
          <p14:tracePt t="46464" x="3700463" y="4768850"/>
          <p14:tracePt t="46466" x="3713163" y="4760913"/>
          <p14:tracePt t="46471" x="3722688" y="4748213"/>
          <p14:tracePt t="46474" x="3735388" y="4748213"/>
          <p14:tracePt t="46478" x="3743325" y="4738688"/>
          <p14:tracePt t="46479" x="3756025" y="4738688"/>
          <p14:tracePt t="46480" x="3765550" y="4725988"/>
          <p14:tracePt t="46483" x="3778250" y="4725988"/>
          <p14:tracePt t="46486" x="3786188" y="4718050"/>
          <p14:tracePt t="46488" x="3798888" y="4718050"/>
          <p14:tracePt t="46490" x="3806825" y="4705350"/>
          <p14:tracePt t="46492" x="3819525" y="4697413"/>
          <p14:tracePt t="46493" x="3829050" y="4697413"/>
          <p14:tracePt t="46494" x="3841750" y="4684713"/>
          <p14:tracePt t="46496" x="3862388" y="4684713"/>
          <p14:tracePt t="46498" x="3884613" y="4675188"/>
          <p14:tracePt t="46500" x="3905250" y="4675188"/>
          <p14:tracePt t="46502" x="3913188" y="4662488"/>
          <p14:tracePt t="46503" x="3925888" y="4662488"/>
          <p14:tracePt t="46504" x="3935413" y="4662488"/>
          <p14:tracePt t="46505" x="3948113" y="4662488"/>
          <p14:tracePt t="46506" x="3956050" y="4662488"/>
          <p14:tracePt t="46507" x="3968750" y="4662488"/>
          <p14:tracePt t="46508" x="3978275" y="4654550"/>
          <p14:tracePt t="46509" x="3990975" y="4654550"/>
          <p14:tracePt t="46510" x="3998913" y="4654550"/>
          <p14:tracePt t="46511" x="4011613" y="4654550"/>
          <p14:tracePt t="46512" x="4019550" y="4654550"/>
          <p14:tracePt t="46513" x="4032250" y="4654550"/>
          <p14:tracePt t="46514" x="4041775" y="4641850"/>
          <p14:tracePt t="46515" x="4054475" y="4641850"/>
          <p14:tracePt t="46516" x="4062413" y="4641850"/>
          <p14:tracePt t="46517" x="4075113" y="4641850"/>
          <p14:tracePt t="46519" x="4097338" y="4641850"/>
          <p14:tracePt t="46521" x="4117975" y="4641850"/>
          <p14:tracePt t="46522" x="4138613" y="4632325"/>
          <p14:tracePt t="46523" x="4148138" y="4632325"/>
          <p14:tracePt t="46524" x="4160838" y="4632325"/>
          <p14:tracePt t="46525" x="4181475" y="4632325"/>
          <p14:tracePt t="46527" x="4203700" y="4619625"/>
          <p14:tracePt t="46529" x="4224338" y="4619625"/>
          <p14:tracePt t="46530" x="4244975" y="4619625"/>
          <p14:tracePt t="46532" x="4267200" y="4611688"/>
          <p14:tracePt t="46533" x="4275138" y="4611688"/>
          <p14:tracePt t="46534" x="4295775" y="4611688"/>
          <p14:tracePt t="46536" x="4318000" y="4611688"/>
          <p14:tracePt t="46537" x="4330700" y="4611688"/>
          <p14:tracePt t="46538" x="4351338" y="4611688"/>
          <p14:tracePt t="46539" x="4360863" y="4598988"/>
          <p14:tracePt t="46540" x="4373563" y="4598988"/>
          <p14:tracePt t="46541" x="4394200" y="4598988"/>
          <p14:tracePt t="46542" x="4402138" y="4598988"/>
          <p14:tracePt t="46543" x="4424363" y="4598988"/>
          <p14:tracePt t="46545" x="4445000" y="4591050"/>
          <p14:tracePt t="46546" x="4457700" y="4591050"/>
          <p14:tracePt t="46547" x="4479925" y="4591050"/>
          <p14:tracePt t="46548" x="4487863" y="4591050"/>
          <p14:tracePt t="46549" x="4508500" y="4591050"/>
          <p14:tracePt t="46550" x="4522788" y="4591050"/>
          <p14:tracePt t="46551" x="4543425" y="4578350"/>
          <p14:tracePt t="46553" x="4564063" y="4578350"/>
          <p14:tracePt t="46554" x="4586288" y="4578350"/>
          <p14:tracePt t="46555" x="4594225" y="4578350"/>
          <p14:tracePt t="46556" x="4614863" y="4568825"/>
          <p14:tracePt t="46558" x="4637088" y="4568825"/>
          <p14:tracePt t="46559" x="4657725" y="4568825"/>
          <p14:tracePt t="46560" x="4679950" y="4568825"/>
          <p14:tracePt t="46562" x="4700588" y="4568825"/>
          <p14:tracePt t="46563" x="4713288" y="4556125"/>
          <p14:tracePt t="46564" x="4733925" y="4556125"/>
          <p14:tracePt t="46565" x="4756150" y="4556125"/>
          <p14:tracePt t="46566" x="4764088" y="4556125"/>
          <p14:tracePt t="46567" x="4776788" y="4556125"/>
          <p14:tracePt t="46568" x="4799013" y="4548188"/>
          <p14:tracePt t="46569" x="4819650" y="4548188"/>
          <p14:tracePt t="46571" x="4840288" y="4535488"/>
          <p14:tracePt t="46572" x="4862513" y="4535488"/>
          <p14:tracePt t="46573" x="4870450" y="4535488"/>
          <p14:tracePt t="46574" x="4892675" y="4535488"/>
          <p14:tracePt t="46576" x="4913313" y="4525963"/>
          <p14:tracePt t="46577" x="4933950" y="4525963"/>
          <p14:tracePt t="46578" x="4946650" y="4513263"/>
          <p14:tracePt t="46579" x="4968875" y="4513263"/>
          <p14:tracePt t="46581" x="4999038" y="4505325"/>
          <p14:tracePt t="46583" x="5019675" y="4505325"/>
          <p14:tracePt t="46584" x="5040313" y="4492625"/>
          <p14:tracePt t="46586" x="5062538" y="4484688"/>
          <p14:tracePt t="46587" x="5075238" y="4484688"/>
          <p14:tracePt t="46588" x="5095875" y="4471988"/>
          <p14:tracePt t="46590" x="5118100" y="4462463"/>
          <p14:tracePt t="46591" x="5126038" y="4462463"/>
          <p14:tracePt t="46592" x="5146675" y="4462463"/>
          <p14:tracePt t="46593" x="5159375" y="4449763"/>
          <p14:tracePt t="46595" x="5181600" y="4441825"/>
          <p14:tracePt t="46596" x="5189538" y="4441825"/>
          <p14:tracePt t="46597" x="5202238" y="4429125"/>
          <p14:tracePt t="46598" x="5211763" y="4429125"/>
          <p14:tracePt t="46599" x="5224463" y="4419600"/>
          <p14:tracePt t="46600" x="5232400" y="4406900"/>
          <p14:tracePt t="46601" x="5245100" y="4406900"/>
          <p14:tracePt t="46602" x="5253038" y="4406900"/>
          <p14:tracePt t="46603" x="5265738" y="4398963"/>
          <p14:tracePt t="46604" x="5275263" y="4398963"/>
          <p14:tracePt t="46605" x="5287963" y="4386263"/>
          <p14:tracePt t="46606" x="5295900" y="4386263"/>
          <p14:tracePt t="46607" x="5308600" y="4378325"/>
          <p14:tracePt t="46608" x="5318125" y="4378325"/>
          <p14:tracePt t="46609" x="5330825" y="4365625"/>
          <p14:tracePt t="46610" x="5338763" y="4365625"/>
          <p14:tracePt t="46611" x="5351463" y="4356100"/>
          <p14:tracePt t="46612" x="5359400" y="4356100"/>
          <p14:tracePt t="46613" x="5372100" y="4343400"/>
          <p14:tracePt t="46614" x="5381625" y="4343400"/>
          <p14:tracePt t="46615" x="5394325" y="4335463"/>
          <p14:tracePt t="46616" x="5402263" y="4335463"/>
          <p14:tracePt t="46617" x="5414963" y="4322763"/>
          <p14:tracePt t="46618" x="5424488" y="4322763"/>
          <p14:tracePt t="46619" x="5437188" y="4322763"/>
          <p14:tracePt t="46620" x="5457825" y="4313238"/>
          <p14:tracePt t="46622" x="5478463" y="4300538"/>
          <p14:tracePt t="46624" x="5500688" y="4292600"/>
          <p14:tracePt t="46625" x="5508625" y="4292600"/>
          <p14:tracePt t="46626" x="5530850" y="4292600"/>
          <p14:tracePt t="46628" x="5551488" y="4279900"/>
          <p14:tracePt t="46629" x="5564188" y="4279900"/>
          <p14:tracePt t="46630" x="5584825" y="4279900"/>
          <p14:tracePt t="46631" x="5594350" y="4271963"/>
          <p14:tracePt t="46632" x="5607050" y="4271963"/>
          <p14:tracePt t="46633" x="5627688" y="4271963"/>
          <p14:tracePt t="46634" x="5637213" y="4259263"/>
          <p14:tracePt t="46635" x="5649913" y="4259263"/>
          <p14:tracePt t="46636" x="5670550" y="4259263"/>
          <p14:tracePt t="46637" x="5691188" y="4249738"/>
          <p14:tracePt t="46639" x="5713413" y="4249738"/>
          <p14:tracePt t="46640" x="5734050" y="4249738"/>
          <p14:tracePt t="46641" x="5756275" y="4237038"/>
          <p14:tracePt t="46642" x="5776913" y="4237038"/>
          <p14:tracePt t="46644" x="5807075" y="4237038"/>
          <p14:tracePt t="46646" x="5840413" y="4237038"/>
          <p14:tracePt t="46647" x="5862638" y="4237038"/>
          <p14:tracePt t="46648" x="5883275" y="4229100"/>
          <p14:tracePt t="46650" x="5913438" y="4229100"/>
          <p14:tracePt t="46651" x="5946775" y="4229100"/>
          <p14:tracePt t="46653" x="5976938" y="4229100"/>
          <p14:tracePt t="46654" x="5997575" y="4229100"/>
          <p14:tracePt t="46655" x="6019800" y="4229100"/>
          <p14:tracePt t="46656" x="6040438" y="4229100"/>
          <p14:tracePt t="46657" x="6053138" y="4229100"/>
          <p14:tracePt t="46658" x="6075363" y="4229100"/>
          <p14:tracePt t="46659" x="6103938" y="4229100"/>
          <p14:tracePt t="46660" x="6116638" y="4229100"/>
          <p14:tracePt t="46661" x="6138863" y="4229100"/>
          <p14:tracePt t="46662" x="6159500" y="4229100"/>
          <p14:tracePt t="46663" x="6181725" y="4229100"/>
          <p14:tracePt t="46664" x="6202363" y="4229100"/>
          <p14:tracePt t="46665" x="6223000" y="4229100"/>
          <p14:tracePt t="46666" x="6245225" y="4229100"/>
          <p14:tracePt t="46667" x="6265863" y="4229100"/>
          <p14:tracePt t="46668" x="6288088" y="4229100"/>
          <p14:tracePt t="46669" x="6308725" y="4229100"/>
          <p14:tracePt t="46670" x="6316663" y="4229100"/>
          <p14:tracePt t="46671" x="6338888" y="4229100"/>
          <p14:tracePt t="46672" x="6359525" y="4229100"/>
          <p14:tracePt t="46673" x="6381750" y="4229100"/>
          <p14:tracePt t="46674" x="6402388" y="4229100"/>
          <p14:tracePt t="46676" x="6435725" y="4237038"/>
          <p14:tracePt t="46677" x="6457950" y="4237038"/>
          <p14:tracePt t="46678" x="6478588" y="4237038"/>
          <p14:tracePt t="46679" x="6488113" y="4237038"/>
          <p14:tracePt t="46680" x="6508750" y="4237038"/>
          <p14:tracePt t="46681" x="6529388" y="4237038"/>
          <p14:tracePt t="46682" x="6542088" y="4237038"/>
          <p14:tracePt t="46683" x="6564313" y="4237038"/>
          <p14:tracePt t="46684" x="6572250" y="4237038"/>
          <p14:tracePt t="46685" x="6594475" y="4237038"/>
          <p14:tracePt t="46686" x="6615113" y="4246563"/>
          <p14:tracePt t="46688" x="6635750" y="4246563"/>
          <p14:tracePt t="46689" x="6657975" y="4246563"/>
          <p14:tracePt t="46690" x="6678613" y="4246563"/>
          <p14:tracePt t="46692" x="6700838" y="4246563"/>
          <p14:tracePt t="46693" x="6713538" y="4259263"/>
          <p14:tracePt t="46694" x="6734175" y="4259263"/>
          <p14:tracePt t="46695" x="6742113" y="4259263"/>
          <p14:tracePt t="46696" x="6764338" y="4259263"/>
          <p14:tracePt t="46698" x="6784975" y="4267200"/>
          <p14:tracePt t="46699" x="6807200" y="4267200"/>
          <p14:tracePt t="46701" x="6827838" y="4267200"/>
          <p14:tracePt t="46702" x="6840538" y="4267200"/>
          <p14:tracePt t="46703" x="6861175" y="4279900"/>
          <p14:tracePt t="46705" x="6883400" y="4279900"/>
          <p14:tracePt t="46706" x="6891338" y="4279900"/>
          <p14:tracePt t="46707" x="6913563" y="4279900"/>
          <p14:tracePt t="46709" x="6934200" y="4287838"/>
          <p14:tracePt t="46710" x="6946900" y="4287838"/>
          <p14:tracePt t="46711" x="6967538" y="4287838"/>
          <p14:tracePt t="46713" x="6989763" y="4300538"/>
          <p14:tracePt t="46714" x="7010400" y="4300538"/>
          <p14:tracePt t="46715" x="7018338" y="4300538"/>
          <p14:tracePt t="46716" x="7040563" y="4310063"/>
          <p14:tracePt t="46718" x="7061200" y="4310063"/>
          <p14:tracePt t="46719" x="7083425" y="4310063"/>
          <p14:tracePt t="46720" x="7096125" y="4322763"/>
          <p14:tracePt t="46721" x="7116763" y="4322763"/>
          <p14:tracePt t="46722" x="7138988" y="4322763"/>
          <p14:tracePt t="46724" x="7167563" y="4330700"/>
          <p14:tracePt t="46725" x="7180263" y="4343400"/>
          <p14:tracePt t="46726" x="7202488" y="4343400"/>
          <p14:tracePt t="46727" x="7223125" y="4352925"/>
          <p14:tracePt t="46728" x="7231063" y="4352925"/>
          <p14:tracePt t="46729" x="7253288" y="4365625"/>
          <p14:tracePt t="46730" x="7273925" y="4365625"/>
          <p14:tracePt t="46731" x="7286625" y="4365625"/>
          <p14:tracePt t="46732" x="7308850" y="4373563"/>
          <p14:tracePt t="46733" x="7337425" y="4373563"/>
          <p14:tracePt t="46734" x="7351713" y="4386263"/>
          <p14:tracePt t="46735" x="7372350" y="4386263"/>
          <p14:tracePt t="46736" x="7392988" y="4394200"/>
          <p14:tracePt t="46737" x="7402513" y="4394200"/>
          <p14:tracePt t="46738" x="7435850" y="4406900"/>
          <p14:tracePt t="46740" x="7466013" y="4406900"/>
          <p14:tracePt t="46741" x="7486650" y="4416425"/>
          <p14:tracePt t="46742" x="7521575" y="4429125"/>
          <p14:tracePt t="46744" x="7550150" y="4429125"/>
          <p14:tracePt t="46745" x="7572375" y="4437063"/>
          <p14:tracePt t="46746" x="7593013" y="4449763"/>
          <p14:tracePt t="46747" x="7615238" y="4449763"/>
          <p14:tracePt t="46748" x="7635875" y="4449763"/>
          <p14:tracePt t="46749" x="7656513" y="4459288"/>
          <p14:tracePt t="46750" x="7678738" y="4459288"/>
          <p14:tracePt t="46751" x="7699375" y="4471988"/>
          <p14:tracePt t="46752" x="7721600" y="4471988"/>
          <p14:tracePt t="46753" x="7742238" y="4479925"/>
          <p14:tracePt t="46754" x="7762875" y="4479925"/>
          <p14:tracePt t="46755" x="7785100" y="4479925"/>
          <p14:tracePt t="46756" x="7797800" y="4492625"/>
          <p14:tracePt t="46757" x="7818438" y="4492625"/>
          <p14:tracePt t="46758" x="7840663" y="4492625"/>
          <p14:tracePt t="46759" x="7861300" y="4492625"/>
          <p14:tracePt t="46760" x="7869238" y="4500563"/>
          <p14:tracePt t="46761" x="7891463" y="4500563"/>
          <p14:tracePt t="46762" x="7912100" y="4513263"/>
          <p14:tracePt t="46763" x="7924800" y="4513263"/>
          <p14:tracePt t="46764" x="7947025" y="4513263"/>
          <p14:tracePt t="46766" x="7975600" y="4522788"/>
          <p14:tracePt t="46767" x="7988300" y="4522788"/>
          <p14:tracePt t="46768" x="7997825" y="4522788"/>
          <p14:tracePt t="46769" x="8018463" y="4535488"/>
          <p14:tracePt t="46771" x="8040688" y="4535488"/>
          <p14:tracePt t="46772" x="8053388" y="4543425"/>
          <p14:tracePt t="46773" x="8061325" y="4543425"/>
          <p14:tracePt t="46774" x="8074025" y="4543425"/>
          <p14:tracePt t="46776" x="8094663" y="4556125"/>
          <p14:tracePt t="46777" x="8104188" y="4556125"/>
          <p14:tracePt t="46778" x="8116888" y="4556125"/>
          <p14:tracePt t="46780" x="8124825" y="4556125"/>
          <p14:tracePt t="46781" x="8137525" y="4565650"/>
          <p14:tracePt t="46783" x="8147050" y="4565650"/>
          <p14:tracePt t="46786" x="8159750" y="4565650"/>
          <p14:tracePt t="46787" x="8167688" y="4578350"/>
          <p14:tracePt t="46789" x="8180388" y="4578350"/>
          <p14:tracePt t="46792" x="8188325" y="4578350"/>
          <p14:tracePt t="46795" x="8188325" y="4586288"/>
          <p14:tracePt t="46798" x="8201025" y="4586288"/>
          <p14:tracePt t="46807" x="8210550" y="4598988"/>
          <p14:tracePt t="46813" x="8223250" y="4598988"/>
          <p14:tracePt t="46814" x="8223250" y="4606925"/>
          <p14:tracePt t="46818" x="8231188" y="4606925"/>
          <p14:tracePt t="46820" x="8231188" y="4619625"/>
          <p14:tracePt t="46821" x="8243888" y="4619625"/>
          <p14:tracePt t="46824" x="8243888" y="4629150"/>
          <p14:tracePt t="46826" x="8253413" y="4629150"/>
          <p14:tracePt t="46831" x="8266113" y="4641850"/>
          <p14:tracePt t="46834" x="8274050" y="4649788"/>
          <p14:tracePt t="46836" x="8286750" y="4649788"/>
          <p14:tracePt t="46846" x="8307388" y="4662488"/>
          <p14:tracePt t="46847" x="8316913" y="4672013"/>
          <p14:tracePt t="46851" x="8329613" y="4672013"/>
          <p14:tracePt t="46854" x="8337550" y="4672013"/>
          <p14:tracePt t="46856" x="8337550" y="4684713"/>
          <p14:tracePt t="46857" x="8350250" y="4684713"/>
          <p14:tracePt t="46861" x="8359775" y="4684713"/>
          <p14:tracePt t="46865" x="8372475" y="4692650"/>
          <p14:tracePt t="46869" x="8380413" y="4692650"/>
          <p14:tracePt t="46873" x="8393113" y="4692650"/>
          <p14:tracePt t="46876" x="8401050" y="4705350"/>
          <p14:tracePt t="46879" x="8413750" y="4705350"/>
          <p14:tracePt t="46882" x="8423275" y="4705350"/>
          <p14:tracePt t="46884" x="8423275" y="4713288"/>
          <p14:tracePt t="46886" x="8435975" y="4713288"/>
          <p14:tracePt t="46888" x="8443913" y="4713288"/>
          <p14:tracePt t="46891" x="8456613" y="4725988"/>
          <p14:tracePt t="46893" x="8466138" y="4725988"/>
          <p14:tracePt t="46896" x="8478838" y="4735513"/>
          <p14:tracePt t="46898" x="8486775" y="4735513"/>
          <p14:tracePt t="46900" x="8499475" y="4735513"/>
          <p14:tracePt t="46910" x="8542338" y="4768850"/>
          <p14:tracePt t="46912" x="8550275" y="4768850"/>
          <p14:tracePt t="46913" x="8562975" y="4778375"/>
          <p14:tracePt t="46915" x="8572500" y="4778375"/>
          <p14:tracePt t="46917" x="8585200" y="4791075"/>
          <p14:tracePt t="46919" x="8593138" y="4791075"/>
          <p14:tracePt t="46920" x="8593138" y="4799013"/>
          <p14:tracePt t="46922" x="8605838" y="4799013"/>
          <p14:tracePt t="46924" x="8613775" y="4811713"/>
          <p14:tracePt t="46926" x="8626475" y="4811713"/>
          <p14:tracePt t="46929" x="8636000" y="4819650"/>
          <p14:tracePt t="46932" x="8648700" y="4819650"/>
          <p14:tracePt t="46934" x="8656638" y="4819650"/>
          <p14:tracePt t="46936" x="8656638" y="4832350"/>
          <p14:tracePt t="46938" x="8669338" y="4832350"/>
          <p14:tracePt t="46941" x="8678863" y="4841875"/>
          <p14:tracePt t="46945" x="8691563" y="4841875"/>
          <p14:tracePt t="46946" x="8699500" y="4841875"/>
          <p14:tracePt t="46948" x="8699500" y="4854575"/>
          <p14:tracePt t="46950" x="8712200" y="4854575"/>
          <p14:tracePt t="46953" x="8720138" y="4854575"/>
          <p14:tracePt t="46955" x="8732838" y="4854575"/>
          <p14:tracePt t="46957" x="8742363" y="4862513"/>
          <p14:tracePt t="46960" x="8755063" y="4862513"/>
          <p14:tracePt t="46963" x="8763000" y="4862513"/>
          <p14:tracePt t="46965" x="8775700" y="4862513"/>
          <p14:tracePt t="46967" x="8785225" y="4875213"/>
          <p14:tracePt t="46969" x="8797925" y="4875213"/>
          <p14:tracePt t="46971" x="8805863" y="4875213"/>
          <p14:tracePt t="46973" x="8818563" y="4875213"/>
          <p14:tracePt t="46974" x="8826500" y="4875213"/>
          <p14:tracePt t="46976" x="8839200" y="4875213"/>
          <p14:tracePt t="46978" x="8848725" y="4875213"/>
          <p14:tracePt t="46980" x="8861425" y="4875213"/>
          <p14:tracePt t="46981" x="8869363" y="4875213"/>
          <p14:tracePt t="46983" x="8882063" y="4875213"/>
          <p14:tracePt t="46985" x="8891588" y="4875213"/>
          <p14:tracePt t="46986" x="8904288" y="4875213"/>
          <p14:tracePt t="46988" x="8912225" y="4875213"/>
          <p14:tracePt t="46990" x="8924925" y="4875213"/>
          <p14:tracePt t="46992" x="8932863" y="4875213"/>
          <p14:tracePt t="46993" x="8945563" y="4875213"/>
          <p14:tracePt t="46996" x="8955088" y="4884738"/>
          <p14:tracePt t="46998" x="8967788" y="4884738"/>
          <p14:tracePt t="47000" x="8975725" y="4884738"/>
          <p14:tracePt t="47002" x="8988425" y="4884738"/>
          <p14:tracePt t="47005" x="8997950" y="4884738"/>
          <p14:tracePt t="47009" x="9010650" y="4884738"/>
          <p14:tracePt t="47015" x="9018588" y="4884738"/>
          <p14:tracePt t="47055" x="9031288" y="4884738"/>
          <p14:tracePt t="47063" x="9039225" y="4884738"/>
          <p14:tracePt t="47067" x="9051925" y="4884738"/>
          <p14:tracePt t="47072" x="9061450" y="4884738"/>
          <p14:tracePt t="47076" x="9074150" y="4884738"/>
          <p14:tracePt t="47080" x="9082088" y="4884738"/>
          <p14:tracePt t="47084" x="9094788" y="4884738"/>
          <p14:tracePt t="47087" x="9104313" y="4884738"/>
          <p14:tracePt t="47091" x="9117013" y="4884738"/>
          <p14:tracePt t="47095" x="9124950" y="4884738"/>
          <p14:tracePt t="47100" x="9137650" y="4884738"/>
          <p14:tracePt t="47107" x="9145588" y="4884738"/>
          <p14:tracePt t="47117" x="9158288" y="4884738"/>
          <p14:tracePt t="47237" x="9150350" y="4884738"/>
          <p14:tracePt t="47246" x="9137650" y="4884738"/>
          <p14:tracePt t="47253" x="9129713" y="4884738"/>
          <p14:tracePt t="47260" x="9117013" y="4884738"/>
          <p14:tracePt t="47266" x="9107488" y="4884738"/>
          <p14:tracePt t="47268" x="9094788" y="4884738"/>
          <p14:tracePt t="47272" x="9086850" y="4884738"/>
          <p14:tracePt t="47280" x="9064625" y="4884738"/>
          <p14:tracePt t="47285" x="9051925" y="4884738"/>
          <p14:tracePt t="47287" x="9043988" y="4875213"/>
          <p14:tracePt t="47292" x="9031288" y="4875213"/>
          <p14:tracePt t="47297" x="9023350" y="4875213"/>
          <p14:tracePt t="47304" x="9010650" y="4867275"/>
          <p14:tracePt t="47309" x="9001125" y="4867275"/>
          <p14:tracePt t="47315" x="8988425" y="4854575"/>
          <p14:tracePt t="47321" x="8980488" y="4854575"/>
          <p14:tracePt t="47325" x="8967788" y="4854575"/>
          <p14:tracePt t="47329" x="8967788" y="4845050"/>
          <p14:tracePt t="47333" x="8958263" y="4845050"/>
          <p14:tracePt t="47336" x="8945563" y="4845050"/>
          <p14:tracePt t="47338" x="8945563" y="4832350"/>
          <p14:tracePt t="47341" x="8937625" y="4832350"/>
          <p14:tracePt t="47345" x="8924925" y="4832350"/>
          <p14:tracePt t="47350" x="8916988" y="4832350"/>
          <p14:tracePt t="47354" x="8904288" y="4824413"/>
          <p14:tracePt t="47359" x="8894763" y="4824413"/>
          <p14:tracePt t="47365" x="8882063" y="4824413"/>
          <p14:tracePt t="47372" x="8874125" y="4824413"/>
          <p14:tracePt t="47382" x="8861425" y="4811713"/>
          <p14:tracePt t="47396" x="8851900" y="4811713"/>
          <p14:tracePt t="47407" x="8839200" y="4811713"/>
          <p14:tracePt t="47418" x="8831263" y="4803775"/>
          <p14:tracePt t="47421" x="8818563" y="4803775"/>
          <p14:tracePt t="47429" x="8810625" y="4791075"/>
          <p14:tracePt t="47434" x="8797925" y="4791075"/>
          <p14:tracePt t="47438" x="8788400" y="4781550"/>
          <p14:tracePt t="47441" x="8775700" y="4781550"/>
          <p14:tracePt t="47447" x="8767763" y="4768850"/>
          <p14:tracePt t="47449" x="8755063" y="4768850"/>
          <p14:tracePt t="47451" x="8745538" y="4760913"/>
          <p14:tracePt t="47454" x="8732838" y="4760913"/>
          <p14:tracePt t="47457" x="8724900" y="4748213"/>
          <p14:tracePt t="47461" x="8712200" y="4748213"/>
          <p14:tracePt t="47464" x="8704263" y="4738688"/>
          <p14:tracePt t="47468" x="8691563" y="4725988"/>
          <p14:tracePt t="47473" x="8661400" y="4705350"/>
          <p14:tracePt t="47476" x="8648700" y="4697413"/>
          <p14:tracePt t="47479" x="8639175" y="4684713"/>
          <p14:tracePt t="47481" x="8626475" y="4684713"/>
          <p14:tracePt t="47482" x="8626475" y="4675188"/>
          <p14:tracePt t="47484" x="8605838" y="4662488"/>
          <p14:tracePt t="47487" x="8597900" y="4654550"/>
          <p14:tracePt t="47489" x="8585200" y="4641850"/>
          <p14:tracePt t="47491" x="8575675" y="4632325"/>
          <p14:tracePt t="47493" x="8562975" y="4619625"/>
          <p14:tracePt t="47494" x="8555038" y="4619625"/>
          <p14:tracePt t="47495" x="8555038" y="4611688"/>
          <p14:tracePt t="47497" x="8542338" y="4598988"/>
          <p14:tracePt t="47498" x="8532813" y="4598988"/>
          <p14:tracePt t="47500" x="8520113" y="4591050"/>
          <p14:tracePt t="47502" x="8512175" y="4578350"/>
          <p14:tracePt t="47503" x="8499475" y="4568825"/>
          <p14:tracePt t="47505" x="8491538" y="4556125"/>
          <p14:tracePt t="47506" x="8478838" y="4556125"/>
          <p14:tracePt t="47507" x="8478838" y="4548188"/>
          <p14:tracePt t="47508" x="8469313" y="4548188"/>
          <p14:tracePt t="47509" x="8456613" y="4535488"/>
          <p14:tracePt t="47511" x="8448675" y="4525963"/>
          <p14:tracePt t="47513" x="8435975" y="4513263"/>
          <p14:tracePt t="47514" x="8426450" y="4505325"/>
          <p14:tracePt t="47515" x="8413750" y="4505325"/>
          <p14:tracePt t="47516" x="8413750" y="4492625"/>
          <p14:tracePt t="47517" x="8405813" y="4492625"/>
          <p14:tracePt t="47518" x="8393113" y="4484688"/>
          <p14:tracePt t="47520" x="8385175" y="4471988"/>
          <p14:tracePt t="47521" x="8372475" y="4462463"/>
          <p14:tracePt t="47522" x="8362950" y="4462463"/>
          <p14:tracePt t="47523" x="8350250" y="4449763"/>
          <p14:tracePt t="47525" x="8342313" y="4441825"/>
          <p14:tracePt t="47526" x="8329613" y="4429125"/>
          <p14:tracePt t="47528" x="8307388" y="4419600"/>
          <p14:tracePt t="47530" x="8299450" y="4406900"/>
          <p14:tracePt t="47531" x="8286750" y="4406900"/>
          <p14:tracePt t="47532" x="8278813" y="4398963"/>
          <p14:tracePt t="47533" x="8266113" y="4386263"/>
          <p14:tracePt t="47535" x="8256588" y="4378325"/>
          <p14:tracePt t="47536" x="8243888" y="4365625"/>
          <p14:tracePt t="47538" x="8223250" y="4365625"/>
          <p14:tracePt t="47539" x="8223250" y="4356100"/>
          <p14:tracePt t="47540" x="8213725" y="4343400"/>
          <p14:tracePt t="47541" x="8201025" y="4343400"/>
          <p14:tracePt t="47543" x="8180388" y="4322763"/>
          <p14:tracePt t="47545" x="8172450" y="4313238"/>
          <p14:tracePt t="47546" x="8159750" y="4313238"/>
          <p14:tracePt t="47548" x="8137525" y="4300538"/>
          <p14:tracePt t="47550" x="8129588" y="4292600"/>
          <p14:tracePt t="47551" x="8116888" y="4279900"/>
          <p14:tracePt t="47553" x="8094663" y="4271963"/>
          <p14:tracePt t="47555" x="8086725" y="4259263"/>
          <p14:tracePt t="47556" x="8074025" y="4259263"/>
          <p14:tracePt t="47557" x="8074025" y="4249738"/>
          <p14:tracePt t="47558" x="8066088" y="4237038"/>
          <p14:tracePt t="47559" x="8053388" y="4237038"/>
          <p14:tracePt t="47561" x="8031163" y="4229100"/>
          <p14:tracePt t="47563" x="8023225" y="4216400"/>
          <p14:tracePt t="47564" x="8010525" y="4216400"/>
          <p14:tracePt t="47566" x="8002588" y="4206875"/>
          <p14:tracePt t="47567" x="7988300" y="4194175"/>
          <p14:tracePt t="47569" x="7967663" y="4186238"/>
          <p14:tracePt t="47571" x="7959725" y="4173538"/>
          <p14:tracePt t="47573" x="7947025" y="4165600"/>
          <p14:tracePt t="47574" x="7937500" y="4165600"/>
          <p14:tracePt t="47575" x="7924800" y="4152900"/>
          <p14:tracePt t="47577" x="7904163" y="4143375"/>
          <p14:tracePt t="47579" x="7896225" y="4130675"/>
          <p14:tracePt t="47580" x="7881938" y="4130675"/>
          <p14:tracePt t="47581" x="7881938" y="4122738"/>
          <p14:tracePt t="47582" x="7874000" y="4122738"/>
          <p14:tracePt t="47583" x="7861300" y="4110038"/>
          <p14:tracePt t="47585" x="7840663" y="4100513"/>
          <p14:tracePt t="47588" x="7818438" y="4087813"/>
          <p14:tracePt t="47590" x="7810500" y="4079875"/>
          <p14:tracePt t="47591" x="7797800" y="4079875"/>
          <p14:tracePt t="47593" x="7775575" y="4067175"/>
          <p14:tracePt t="47595" x="7767638" y="4059238"/>
          <p14:tracePt t="47597" x="7754938" y="4046538"/>
          <p14:tracePt t="47598" x="7747000" y="4046538"/>
          <p14:tracePt t="47600" x="7734300" y="4037013"/>
          <p14:tracePt t="47601" x="7724775" y="4037013"/>
          <p14:tracePt t="47603" x="7712075" y="4024313"/>
          <p14:tracePt t="47605" x="7691438" y="4016375"/>
          <p14:tracePt t="47608" x="7669213" y="4003675"/>
          <p14:tracePt t="47611" x="7661275" y="3994150"/>
          <p14:tracePt t="47612" x="7648575" y="3981450"/>
          <p14:tracePt t="47614" x="7640638" y="3981450"/>
          <p14:tracePt t="47615" x="7627938" y="3973513"/>
          <p14:tracePt t="47617" x="7618413" y="3960813"/>
          <p14:tracePt t="47618" x="7605713" y="3960813"/>
          <p14:tracePt t="47620" x="7597775" y="3952875"/>
          <p14:tracePt t="47622" x="7585075" y="3952875"/>
          <p14:tracePt t="47623" x="7585075" y="3940175"/>
          <p14:tracePt t="47624" x="7577138" y="3930650"/>
          <p14:tracePt t="47626" x="7562850" y="3930650"/>
          <p14:tracePt t="47627" x="7554913" y="3917950"/>
          <p14:tracePt t="47630" x="7542213" y="3910013"/>
          <p14:tracePt t="47632" x="7534275" y="3897313"/>
          <p14:tracePt t="47634" x="7521575" y="3897313"/>
          <p14:tracePt t="47636" x="7512050" y="3887788"/>
          <p14:tracePt t="47638" x="7499350" y="3875088"/>
          <p14:tracePt t="47640" x="7491413" y="3867150"/>
          <p14:tracePt t="47643" x="7478713" y="3867150"/>
          <p14:tracePt t="47644" x="7478713" y="3854450"/>
          <p14:tracePt t="47646" x="7470775" y="3846513"/>
          <p14:tracePt t="47648" x="7458075" y="3833813"/>
          <p14:tracePt t="47651" x="7448550" y="3824288"/>
          <p14:tracePt t="47653" x="7435850" y="3811588"/>
          <p14:tracePt t="47655" x="7427913" y="3803650"/>
          <p14:tracePt t="47656" x="7415213" y="3790950"/>
          <p14:tracePt t="47659" x="7405688" y="3781425"/>
          <p14:tracePt t="47661" x="7392988" y="3768725"/>
          <p14:tracePt t="47663" x="7385050" y="3760788"/>
          <p14:tracePt t="47666" x="7372350" y="3748088"/>
          <p14:tracePt t="47668" x="7364413" y="3740150"/>
          <p14:tracePt t="47671" x="7351713" y="3727450"/>
          <p14:tracePt t="47674" x="7342188" y="3717925"/>
          <p14:tracePt t="47677" x="7329488" y="3705225"/>
          <p14:tracePt t="47681" x="7321550" y="3697288"/>
          <p14:tracePt t="47684" x="7308850" y="3684588"/>
          <p14:tracePt t="47688" x="7299325" y="3675063"/>
          <p14:tracePt t="47692" x="7286625" y="3662363"/>
          <p14:tracePt t="47696" x="7278688" y="3654425"/>
          <p14:tracePt t="47699" x="7278688" y="3641725"/>
          <p14:tracePt t="47700" x="7265988" y="3641725"/>
          <p14:tracePt t="47703" x="7265988" y="3633788"/>
          <p14:tracePt t="47704" x="7258050" y="3621088"/>
          <p14:tracePt t="47709" x="7245350" y="3611563"/>
          <p14:tracePt t="47713" x="7235825" y="3598863"/>
          <p14:tracePt t="47715" x="7223125" y="3598863"/>
          <p14:tracePt t="47716" x="7223125" y="3590925"/>
          <p14:tracePt t="47718" x="7215188" y="3578225"/>
          <p14:tracePt t="47721" x="7215188" y="3568700"/>
          <p14:tracePt t="47723" x="7202488" y="3556000"/>
          <p14:tracePt t="47726" x="7192963" y="3556000"/>
          <p14:tracePt t="47727" x="7192963" y="3548063"/>
          <p14:tracePt t="47729" x="7192963" y="3535363"/>
          <p14:tracePt t="47730" x="7180263" y="3535363"/>
          <p14:tracePt t="47732" x="7180263" y="3527425"/>
          <p14:tracePt t="47733" x="7172325" y="3527425"/>
          <p14:tracePt t="47735" x="7172325" y="3514725"/>
          <p14:tracePt t="47737" x="7159625" y="3505200"/>
          <p14:tracePt t="47740" x="7151688" y="3492500"/>
          <p14:tracePt t="47742" x="7151688" y="3484563"/>
          <p14:tracePt t="47744" x="7138988" y="3471863"/>
          <p14:tracePt t="47747" x="7129463" y="3462338"/>
          <p14:tracePt t="47749" x="7129463" y="3449638"/>
          <p14:tracePt t="47751" x="7116763" y="3441700"/>
          <p14:tracePt t="47755" x="7108825" y="3429000"/>
          <p14:tracePt t="47758" x="7108825" y="3421063"/>
          <p14:tracePt t="47760" x="7096125" y="3408363"/>
          <p14:tracePt t="47763" x="7096125" y="3398838"/>
          <p14:tracePt t="47764" x="7086600" y="3398838"/>
          <p14:tracePt t="47766" x="7086600" y="3386138"/>
          <p14:tracePt t="47770" x="7086600" y="3378200"/>
          <p14:tracePt t="47773" x="7073900" y="3365500"/>
          <p14:tracePt t="47779" x="7065963" y="3343275"/>
          <p14:tracePt t="47783" x="7065963" y="3335338"/>
          <p14:tracePt t="47787" x="7065963" y="3322638"/>
          <p14:tracePt t="47788" x="7053263" y="3314700"/>
          <p14:tracePt t="47790" x="7053263" y="3302000"/>
          <p14:tracePt t="47794" x="7053263" y="3292475"/>
          <p14:tracePt t="47796" x="7045325" y="3279775"/>
          <p14:tracePt t="47801" x="7045325" y="3271838"/>
          <p14:tracePt t="47803" x="7032625" y="3259138"/>
          <p14:tracePt t="47808" x="7032625" y="3249613"/>
          <p14:tracePt t="47811" x="7032625" y="3236913"/>
          <p14:tracePt t="47814" x="7023100" y="3236913"/>
          <p14:tracePt t="47815" x="7023100" y="3228975"/>
          <p14:tracePt t="47820" x="7023100" y="3216275"/>
          <p14:tracePt t="47824" x="7010400" y="3208338"/>
          <p14:tracePt t="47827" x="7002463" y="3195638"/>
          <p14:tracePt t="47831" x="7002463" y="3186113"/>
          <p14:tracePt t="47835" x="6989763" y="3173413"/>
          <p14:tracePt t="47837" x="6989763" y="3165475"/>
          <p14:tracePt t="47838" x="6980238" y="3152775"/>
          <p14:tracePt t="47843" x="6967538" y="3143250"/>
          <p14:tracePt t="47846" x="6967538" y="3130550"/>
          <p14:tracePt t="47849" x="6959600" y="3122613"/>
          <p14:tracePt t="47852" x="6959600" y="3109913"/>
          <p14:tracePt t="47854" x="6946900" y="3109913"/>
          <p14:tracePt t="47855" x="6946900" y="3101975"/>
          <p14:tracePt t="47858" x="6938963" y="3089275"/>
          <p14:tracePt t="47862" x="6938963" y="3079750"/>
          <p14:tracePt t="47864" x="6926263" y="3067050"/>
          <p14:tracePt t="47868" x="6916738" y="3059113"/>
          <p14:tracePt t="47871" x="6916738" y="3046413"/>
          <p14:tracePt t="47873" x="6904038" y="3046413"/>
          <p14:tracePt t="47876" x="6904038" y="3036888"/>
          <p14:tracePt t="47877" x="6896100" y="3024188"/>
          <p14:tracePt t="47882" x="6896100" y="3016250"/>
          <p14:tracePt t="47911" x="6840538" y="2960688"/>
          <p14:tracePt t="47913" x="6832600" y="2960688"/>
          <p14:tracePt t="47916" x="6832600" y="2952750"/>
          <p14:tracePt t="47928" x="6832600" y="2940050"/>
          <p14:tracePt t="47929" x="6819900" y="2940050"/>
          <p14:tracePt t="48000" x="6797675" y="2947988"/>
          <p14:tracePt t="48004" x="6767513" y="2960688"/>
          <p14:tracePt t="48006" x="6754813" y="2970213"/>
          <p14:tracePt t="48012" x="6704013" y="2990850"/>
          <p14:tracePt t="48013" x="6691313" y="3003550"/>
          <p14:tracePt t="48014" x="6683375" y="3003550"/>
          <p14:tracePt t="48015" x="6670675" y="3011488"/>
          <p14:tracePt t="48016" x="6661150" y="3011488"/>
          <p14:tracePt t="48017" x="6648450" y="3024188"/>
          <p14:tracePt t="48018" x="6640513" y="3024188"/>
          <p14:tracePt t="48019" x="6619875" y="3033713"/>
          <p14:tracePt t="48021" x="6597650" y="3046413"/>
          <p14:tracePt t="48022" x="6584950" y="3046413"/>
          <p14:tracePt t="48023" x="6577013" y="3054350"/>
          <p14:tracePt t="48024" x="6554788" y="3067050"/>
          <p14:tracePt t="48026" x="6534150" y="3076575"/>
          <p14:tracePt t="48027" x="6513513" y="3076575"/>
          <p14:tracePt t="48028" x="6500813" y="3089275"/>
          <p14:tracePt t="48029" x="6491288" y="3097213"/>
          <p14:tracePt t="48030" x="6470650" y="3097213"/>
          <p14:tracePt t="48031" x="6448425" y="3109913"/>
          <p14:tracePt t="48032" x="6435725" y="3117850"/>
          <p14:tracePt t="48033" x="6427788" y="3130550"/>
          <p14:tracePt t="48034" x="6407150" y="3130550"/>
          <p14:tracePt t="48035" x="6384925" y="3140075"/>
          <p14:tracePt t="48037" x="6351588" y="3152775"/>
          <p14:tracePt t="48038" x="6342063" y="3160713"/>
          <p14:tracePt t="48039" x="6321425" y="3173413"/>
          <p14:tracePt t="48040" x="6308725" y="3173413"/>
          <p14:tracePt t="48041" x="6288088" y="3182938"/>
          <p14:tracePt t="48042" x="6278563" y="3195638"/>
          <p14:tracePt t="48043" x="6257925" y="3203575"/>
          <p14:tracePt t="48044" x="6235700" y="3216275"/>
          <p14:tracePt t="48045" x="6223000" y="3216275"/>
          <p14:tracePt t="48046" x="6202363" y="3224213"/>
          <p14:tracePt t="48048" x="6172200" y="3246438"/>
          <p14:tracePt t="48049" x="6151563" y="3259138"/>
          <p14:tracePt t="48051" x="6129338" y="3267075"/>
          <p14:tracePt t="48052" x="6108700" y="3279775"/>
          <p14:tracePt t="48053" x="6096000" y="3289300"/>
          <p14:tracePt t="48054" x="6075363" y="3302000"/>
          <p14:tracePt t="48056" x="6053138" y="3309938"/>
          <p14:tracePt t="48057" x="6032500" y="3322638"/>
          <p14:tracePt t="48058" x="6022975" y="3330575"/>
          <p14:tracePt t="48059" x="6010275" y="3343275"/>
          <p14:tracePt t="48060" x="5989638" y="3352800"/>
          <p14:tracePt t="48061" x="5981700" y="3365500"/>
          <p14:tracePt t="48062" x="5969000" y="3373438"/>
          <p14:tracePt t="48063" x="5959475" y="3386138"/>
          <p14:tracePt t="48064" x="5946775" y="3395663"/>
          <p14:tracePt t="48065" x="5926138" y="3408363"/>
          <p14:tracePt t="48066" x="5916613" y="3429000"/>
          <p14:tracePt t="48068" x="5895975" y="3449638"/>
          <p14:tracePt t="48070" x="5875338" y="3471863"/>
          <p14:tracePt t="48072" x="5862638" y="3492500"/>
          <p14:tracePt t="48073" x="5853113" y="3502025"/>
          <p14:tracePt t="48074" x="5840413" y="3514725"/>
          <p14:tracePt t="48076" x="5832475" y="3535363"/>
          <p14:tracePt t="48077" x="5819775" y="3543300"/>
          <p14:tracePt t="48078" x="5819775" y="3565525"/>
          <p14:tracePt t="48079" x="5810250" y="3578225"/>
          <p14:tracePt t="48081" x="5797550" y="3598863"/>
          <p14:tracePt t="48083" x="5797550" y="3621088"/>
          <p14:tracePt t="48084" x="5797550" y="3629025"/>
          <p14:tracePt t="48085" x="5789613" y="3641725"/>
          <p14:tracePt t="48086" x="5789613" y="3649663"/>
          <p14:tracePt t="48087" x="5789613" y="3671888"/>
          <p14:tracePt t="48089" x="5789613" y="3692525"/>
          <p14:tracePt t="48091" x="5789613" y="3714750"/>
          <p14:tracePt t="48092" x="5789613" y="3735388"/>
          <p14:tracePt t="48094" x="5789613" y="3756025"/>
          <p14:tracePt t="48096" x="5789613" y="3778250"/>
          <p14:tracePt t="48097" x="5797550" y="3798888"/>
          <p14:tracePt t="48099" x="5797550" y="3821113"/>
          <p14:tracePt t="48100" x="5807075" y="3833813"/>
          <p14:tracePt t="48101" x="5807075" y="3841750"/>
          <p14:tracePt t="48102" x="5807075" y="3862388"/>
          <p14:tracePt t="48103" x="5819775" y="3862388"/>
          <p14:tracePt t="48104" x="5819775" y="3884613"/>
          <p14:tracePt t="48105" x="5827713" y="3897313"/>
          <p14:tracePt t="48106" x="5827713" y="3905250"/>
          <p14:tracePt t="48107" x="5840413" y="3917950"/>
          <p14:tracePt t="48108" x="5840413" y="3927475"/>
          <p14:tracePt t="48109" x="5849938" y="3948113"/>
          <p14:tracePt t="48110" x="5849938" y="3960813"/>
          <p14:tracePt t="48111" x="5862638" y="3968750"/>
          <p14:tracePt t="48113" x="5870575" y="3990975"/>
          <p14:tracePt t="48114" x="5883275" y="4011613"/>
          <p14:tracePt t="48116" x="5891213" y="4033838"/>
          <p14:tracePt t="48117" x="5891213" y="4046538"/>
          <p14:tracePt t="48118" x="5903913" y="4067175"/>
          <p14:tracePt t="48120" x="5913438" y="4087813"/>
          <p14:tracePt t="48122" x="5926138" y="4110038"/>
          <p14:tracePt t="48123" x="5934075" y="4130675"/>
          <p14:tracePt t="48125" x="5946775" y="4152900"/>
          <p14:tracePt t="48126" x="5946775" y="4160838"/>
          <p14:tracePt t="48127" x="5956300" y="4173538"/>
          <p14:tracePt t="48128" x="5956300" y="4181475"/>
          <p14:tracePt t="48129" x="5969000" y="4194175"/>
          <p14:tracePt t="48130" x="5969000" y="4216400"/>
          <p14:tracePt t="48131" x="5976938" y="4224338"/>
          <p14:tracePt t="48133" x="5989638" y="4246563"/>
          <p14:tracePt t="48134" x="5989638" y="4259263"/>
          <p14:tracePt t="48135" x="5997575" y="4267200"/>
          <p14:tracePt t="48136" x="5997575" y="4287838"/>
          <p14:tracePt t="48137" x="6010275" y="4287838"/>
          <p14:tracePt t="48138" x="6010275" y="4310063"/>
          <p14:tracePt t="48140" x="6019800" y="4330700"/>
          <p14:tracePt t="48142" x="6032500" y="4352925"/>
          <p14:tracePt t="48144" x="6040438" y="4373563"/>
          <p14:tracePt t="48145" x="6040438" y="4386263"/>
          <p14:tracePt t="48146" x="6040438" y="4394200"/>
          <p14:tracePt t="48147" x="6053138" y="4406900"/>
          <p14:tracePt t="48148" x="6053138" y="4416425"/>
          <p14:tracePt t="48149" x="6053138" y="4429125"/>
          <p14:tracePt t="48150" x="6062663" y="4449763"/>
          <p14:tracePt t="48153" x="6075363" y="4471988"/>
          <p14:tracePt t="48154" x="6075363" y="4492625"/>
          <p14:tracePt t="48156" x="6075363" y="4513263"/>
          <p14:tracePt t="48157" x="6083300" y="4522788"/>
          <p14:tracePt t="48159" x="6096000" y="4543425"/>
          <p14:tracePt t="48161" x="6096000" y="4565650"/>
          <p14:tracePt t="48162" x="6096000" y="4578350"/>
          <p14:tracePt t="48163" x="6103938" y="4586288"/>
          <p14:tracePt t="48164" x="6103938" y="4598988"/>
          <p14:tracePt t="48165" x="6103938" y="4606925"/>
          <p14:tracePt t="48166" x="6103938" y="4619625"/>
          <p14:tracePt t="48167" x="6103938" y="4629150"/>
          <p14:tracePt t="48168" x="6116638" y="4641850"/>
          <p14:tracePt t="48169" x="6116638" y="4649788"/>
          <p14:tracePt t="48170" x="6116638" y="4662488"/>
          <p14:tracePt t="48171" x="6116638" y="4672013"/>
          <p14:tracePt t="48172" x="6126163" y="4684713"/>
          <p14:tracePt t="48173" x="6126163" y="4692650"/>
          <p14:tracePt t="48174" x="6126163" y="4705350"/>
          <p14:tracePt t="48176" x="6126163" y="4725988"/>
          <p14:tracePt t="48178" x="6138863" y="4748213"/>
          <p14:tracePt t="48179" x="6138863" y="4756150"/>
          <p14:tracePt t="48180" x="6138863" y="4768850"/>
          <p14:tracePt t="48181" x="6138863" y="4778375"/>
          <p14:tracePt t="48183" x="6138863" y="4799013"/>
          <p14:tracePt t="48185" x="6146800" y="4819650"/>
          <p14:tracePt t="48187" x="6146800" y="4832350"/>
          <p14:tracePt t="48188" x="6146800" y="4854575"/>
          <p14:tracePt t="48190" x="6146800" y="4862513"/>
          <p14:tracePt t="48191" x="6146800" y="4875213"/>
          <p14:tracePt t="48192" x="6159500" y="4884738"/>
          <p14:tracePt t="48193" x="6159500" y="4897438"/>
          <p14:tracePt t="48195" x="6159500" y="4905375"/>
          <p14:tracePt t="48196" x="6159500" y="4918075"/>
          <p14:tracePt t="48197" x="6159500" y="4926013"/>
          <p14:tracePt t="48199" x="6159500" y="4948238"/>
          <p14:tracePt t="48201" x="6169025" y="4960938"/>
          <p14:tracePt t="48202" x="6169025" y="4968875"/>
          <p14:tracePt t="48203" x="6169025" y="4981575"/>
          <p14:tracePt t="48205" x="6169025" y="4991100"/>
          <p14:tracePt t="48206" x="6169025" y="5003800"/>
          <p14:tracePt t="48207" x="6169025" y="5011738"/>
          <p14:tracePt t="48209" x="6181725" y="5032375"/>
          <p14:tracePt t="48211" x="6181725" y="5045075"/>
          <p14:tracePt t="48212" x="6181725" y="5054600"/>
          <p14:tracePt t="48214" x="6189663" y="5075238"/>
          <p14:tracePt t="48216" x="6189663" y="5087938"/>
          <p14:tracePt t="48218" x="6189663" y="5110163"/>
          <p14:tracePt t="48220" x="6189663" y="5118100"/>
          <p14:tracePt t="48221" x="6189663" y="5130800"/>
          <p14:tracePt t="48222" x="6202363" y="5138738"/>
          <p14:tracePt t="48224" x="6202363" y="5151438"/>
          <p14:tracePt t="48225" x="6202363" y="5160963"/>
          <p14:tracePt t="48226" x="6202363" y="5173663"/>
          <p14:tracePt t="48227" x="6210300" y="5181600"/>
          <p14:tracePt t="48229" x="6210300" y="5194300"/>
          <p14:tracePt t="48230" x="6210300" y="5203825"/>
          <p14:tracePt t="48231" x="6210300" y="5216525"/>
          <p14:tracePt t="48233" x="6223000" y="5224463"/>
          <p14:tracePt t="48234" x="6223000" y="5237163"/>
          <p14:tracePt t="48236" x="6223000" y="5245100"/>
          <p14:tracePt t="48237" x="6223000" y="5257800"/>
          <p14:tracePt t="48238" x="6232525" y="5267325"/>
          <p14:tracePt t="48240" x="6232525" y="5287963"/>
          <p14:tracePt t="48243" x="6232525" y="5300663"/>
          <p14:tracePt t="48244" x="6232525" y="5322888"/>
          <p14:tracePt t="48246" x="6245225" y="5330825"/>
          <p14:tracePt t="48248" x="6245225" y="5343525"/>
          <p14:tracePt t="48250" x="6245225" y="5351463"/>
          <p14:tracePt t="48251" x="6253163" y="5364163"/>
          <p14:tracePt t="48252" x="6253163" y="5373688"/>
          <p14:tracePt t="48254" x="6253163" y="5386388"/>
          <p14:tracePt t="48255" x="6253163" y="5394325"/>
          <p14:tracePt t="48257" x="6253163" y="5407025"/>
          <p14:tracePt t="48258" x="6265863" y="5416550"/>
          <p14:tracePt t="48260" x="6265863" y="5429250"/>
          <p14:tracePt t="48261" x="6265863" y="5437188"/>
          <p14:tracePt t="48263" x="6265863" y="5449888"/>
          <p14:tracePt t="48265" x="6265863" y="5470525"/>
          <p14:tracePt t="48269" x="6265863" y="5480050"/>
          <p14:tracePt t="48269" x="6265863" y="5492750"/>
          <p14:tracePt t="48270" x="6275388" y="5500688"/>
          <p14:tracePt t="48273" x="6275388" y="5513388"/>
          <p14:tracePt t="48274" x="6275388" y="5522913"/>
          <p14:tracePt t="48276" x="6275388" y="5535613"/>
          <p14:tracePt t="48278" x="6275388" y="5543550"/>
          <p14:tracePt t="48279" x="6275388" y="5556250"/>
          <p14:tracePt t="48281" x="6275388" y="5564188"/>
          <p14:tracePt t="48283" x="6275388" y="5576888"/>
          <p14:tracePt t="48286" x="6275388" y="5599113"/>
          <p14:tracePt t="48288" x="6275388" y="5607050"/>
          <p14:tracePt t="48290" x="6275388" y="5619750"/>
          <p14:tracePt t="48292" x="6275388" y="5629275"/>
          <p14:tracePt t="48294" x="6275388" y="5641975"/>
          <p14:tracePt t="48296" x="6275388" y="5649913"/>
          <p14:tracePt t="48298" x="6275388" y="5662613"/>
          <p14:tracePt t="48300" x="6275388" y="5670550"/>
          <p14:tracePt t="48302" x="6275388" y="5683250"/>
          <p14:tracePt t="48305" x="6275388" y="5692775"/>
          <p14:tracePt t="48306" x="6275388" y="5705475"/>
          <p14:tracePt t="48310" x="6275388" y="5726113"/>
          <p14:tracePt t="48314" x="6275388" y="5735638"/>
          <p14:tracePt t="48316" x="6275388" y="5748338"/>
          <p14:tracePt t="48320" x="6275388" y="5756275"/>
          <p14:tracePt t="48322" x="6265863" y="5768975"/>
          <p14:tracePt t="48326" x="6265863" y="5776913"/>
          <p14:tracePt t="48329" x="6265863" y="5789613"/>
          <p14:tracePt t="48331" x="6265863" y="5799138"/>
          <p14:tracePt t="48333" x="6257925" y="5811838"/>
          <p14:tracePt t="48337" x="6257925" y="5819775"/>
          <p14:tracePt t="48339" x="6245225" y="5832475"/>
          <p14:tracePt t="48344" x="6245225" y="5842000"/>
          <p14:tracePt t="48347" x="6235700" y="5854700"/>
          <p14:tracePt t="48351" x="6235700" y="5862638"/>
          <p14:tracePt t="48352" x="6223000" y="5862638"/>
          <p14:tracePt t="48354" x="6223000" y="5875338"/>
          <p14:tracePt t="48358" x="6215063" y="5883275"/>
          <p14:tracePt t="48361" x="6215063" y="5895975"/>
          <p14:tracePt t="48362" x="6202363" y="5895975"/>
          <p14:tracePt t="48365" x="6202363" y="5905500"/>
          <p14:tracePt t="48368" x="6194425" y="5905500"/>
          <p14:tracePt t="48369" x="6194425" y="5918200"/>
          <p14:tracePt t="48371" x="6181725" y="5918200"/>
          <p14:tracePt t="48379" x="6159500" y="5938838"/>
          <p14:tracePt t="48383" x="6151563" y="5938838"/>
          <p14:tracePt t="48384" x="6151563" y="5948363"/>
          <p14:tracePt t="48387" x="6138863" y="5948363"/>
          <p14:tracePt t="48391" x="6129338" y="5961063"/>
          <p14:tracePt t="48396" x="6116638" y="5961063"/>
          <p14:tracePt t="48402" x="6108700" y="5961063"/>
          <p14:tracePt t="48409" x="6108700" y="5969000"/>
          <p14:tracePt t="48411" x="6096000" y="5969000"/>
          <p14:tracePt t="48416" x="6088063" y="5969000"/>
          <p14:tracePt t="48423" x="6075363" y="5969000"/>
          <p14:tracePt t="48426" x="6065838" y="5969000"/>
          <p14:tracePt t="48430" x="6053138" y="5969000"/>
          <p14:tracePt t="48432" x="6045200" y="5969000"/>
          <p14:tracePt t="48435" x="6032500" y="5969000"/>
          <p14:tracePt t="48438" x="6022975" y="5969000"/>
          <p14:tracePt t="48439" x="6010275" y="5969000"/>
          <p14:tracePt t="48441" x="6002338" y="5961063"/>
          <p14:tracePt t="48443" x="5989638" y="5961063"/>
          <p14:tracePt t="48444" x="5981700" y="5961063"/>
          <p14:tracePt t="48446" x="5969000" y="5961063"/>
          <p14:tracePt t="48447" x="5959475" y="5961063"/>
          <p14:tracePt t="48449" x="5946775" y="5951538"/>
          <p14:tracePt t="48450" x="5938838" y="5951538"/>
          <p14:tracePt t="48452" x="5916613" y="5951538"/>
          <p14:tracePt t="48454" x="5903913" y="5951538"/>
          <p14:tracePt t="48456" x="5883275" y="5951538"/>
          <p14:tracePt t="48458" x="5862638" y="5938838"/>
          <p14:tracePt t="48460" x="5853113" y="5938838"/>
          <p14:tracePt t="48461" x="5840413" y="5938838"/>
          <p14:tracePt t="48462" x="5832475" y="5938838"/>
          <p14:tracePt t="48463" x="5819775" y="5938838"/>
          <p14:tracePt t="48464" x="5810250" y="5930900"/>
          <p14:tracePt t="48465" x="5797550" y="5930900"/>
          <p14:tracePt t="48466" x="5789613" y="5930900"/>
          <p14:tracePt t="48467" x="5776913" y="5930900"/>
          <p14:tracePt t="48468" x="5768975" y="5930900"/>
          <p14:tracePt t="48469" x="5756275" y="5930900"/>
          <p14:tracePt t="48470" x="5746750" y="5918200"/>
          <p14:tracePt t="48471" x="5734050" y="5918200"/>
          <p14:tracePt t="48472" x="5726113" y="5918200"/>
          <p14:tracePt t="48473" x="5713413" y="5918200"/>
          <p14:tracePt t="48474" x="5703888" y="5918200"/>
          <p14:tracePt t="48476" x="5683250" y="5908675"/>
          <p14:tracePt t="48477" x="5670550" y="5908675"/>
          <p14:tracePt t="48478" x="5662613" y="5908675"/>
          <p14:tracePt t="48479" x="5640388" y="5908675"/>
          <p14:tracePt t="48481" x="5619750" y="5908675"/>
          <p14:tracePt t="48483" x="5597525" y="5895975"/>
          <p14:tracePt t="48485" x="5576888" y="5895975"/>
          <p14:tracePt t="48487" x="5556250" y="5895975"/>
          <p14:tracePt t="48489" x="5543550" y="5888038"/>
          <p14:tracePt t="48490" x="5534025" y="5888038"/>
          <p14:tracePt t="48491" x="5521325" y="5888038"/>
          <p14:tracePt t="48492" x="5513388" y="5888038"/>
          <p14:tracePt t="48493" x="5500688" y="5888038"/>
          <p14:tracePt t="48494" x="5491163" y="5888038"/>
          <p14:tracePt t="48496" x="5470525" y="5875338"/>
          <p14:tracePt t="48498" x="5457825" y="5875338"/>
          <p14:tracePt t="48499" x="5449888" y="5875338"/>
          <p14:tracePt t="48501" x="5427663" y="5875338"/>
          <p14:tracePt t="48504" x="5407025" y="5875338"/>
          <p14:tracePt t="48506" x="5394325" y="5875338"/>
          <p14:tracePt t="48508" x="5384800" y="5875338"/>
          <p14:tracePt t="48509" x="5372100" y="5875338"/>
          <p14:tracePt t="48511" x="5364163" y="5867400"/>
          <p14:tracePt t="48513" x="5343525" y="5867400"/>
          <p14:tracePt t="48516" x="5330825" y="5867400"/>
          <p14:tracePt t="48517" x="5321300" y="5867400"/>
          <p14:tracePt t="48519" x="5308600" y="5867400"/>
          <p14:tracePt t="48522" x="5300663" y="5854700"/>
          <p14:tracePt t="48525" x="5287963" y="5854700"/>
          <p14:tracePt t="48526" x="5278438" y="5854700"/>
          <p14:tracePt t="48529" x="5265738" y="5854700"/>
          <p14:tracePt t="48532" x="5257800" y="5854700"/>
          <p14:tracePt t="48534" x="5245100" y="5854700"/>
          <p14:tracePt t="48535" x="5245100" y="5845175"/>
          <p14:tracePt t="48538" x="5237163" y="5845175"/>
          <p14:tracePt t="48541" x="5224463" y="5845175"/>
          <p14:tracePt t="48544" x="5214938" y="5845175"/>
          <p14:tracePt t="48545" x="5214938" y="5832475"/>
          <p14:tracePt t="48548" x="5202238" y="5832475"/>
          <p14:tracePt t="48551" x="5194300" y="5832475"/>
          <p14:tracePt t="48554" x="5181600" y="5824538"/>
          <p14:tracePt t="48559" x="5173663" y="5824538"/>
          <p14:tracePt t="48561" x="5159375" y="5811838"/>
          <p14:tracePt t="48563" x="5151438" y="5811838"/>
          <p14:tracePt t="48566" x="5138738" y="5802313"/>
          <p14:tracePt t="48568" x="5130800" y="5802313"/>
          <p14:tracePt t="48570" x="5118100" y="5789613"/>
          <p14:tracePt t="48572" x="5108575" y="5789613"/>
          <p14:tracePt t="48573" x="5095875" y="5789613"/>
          <p14:tracePt t="48574" x="5095875" y="5781675"/>
          <p14:tracePt t="48576" x="5087938" y="5781675"/>
          <p14:tracePt t="48577" x="5075238" y="5768975"/>
          <p14:tracePt t="48578" x="5067300" y="5768975"/>
          <p14:tracePt t="48579" x="5053013" y="5768975"/>
          <p14:tracePt t="48581" x="5045075" y="5761038"/>
          <p14:tracePt t="48582" x="5032375" y="5761038"/>
          <p14:tracePt t="48583" x="5024438" y="5748338"/>
          <p14:tracePt t="48585" x="5002213" y="5738813"/>
          <p14:tracePt t="48587" x="4989513" y="5726113"/>
          <p14:tracePt t="48588" x="4981575" y="5726113"/>
          <p14:tracePt t="48589" x="4968875" y="5726113"/>
          <p14:tracePt t="48590" x="4960938" y="5718175"/>
          <p14:tracePt t="48592" x="4938713" y="5705475"/>
          <p14:tracePt t="48594" x="4926013" y="5695950"/>
          <p14:tracePt t="48595" x="4905375" y="5695950"/>
          <p14:tracePt t="48596" x="4895850" y="5683250"/>
          <p14:tracePt t="48598" x="4883150" y="5675313"/>
          <p14:tracePt t="48599" x="4875213" y="5675313"/>
          <p14:tracePt t="48600" x="4862513" y="5662613"/>
          <p14:tracePt t="48601" x="4854575" y="5662613"/>
          <p14:tracePt t="48602" x="4840288" y="5654675"/>
          <p14:tracePt t="48603" x="4832350" y="5654675"/>
          <p14:tracePt t="48604" x="4819650" y="5641975"/>
          <p14:tracePt t="48605" x="4811713" y="5641975"/>
          <p14:tracePt t="48606" x="4799013" y="5641975"/>
          <p14:tracePt t="48607" x="4789488" y="5632450"/>
          <p14:tracePt t="48608" x="4776788" y="5619750"/>
          <p14:tracePt t="48610" x="4756150" y="5619750"/>
          <p14:tracePt t="48611" x="4748213" y="5611813"/>
          <p14:tracePt t="48614" x="4713288" y="5599113"/>
          <p14:tracePt t="48615" x="4692650" y="5589588"/>
          <p14:tracePt t="48616" x="4683125" y="5576888"/>
          <p14:tracePt t="48617" x="4662488" y="5568950"/>
          <p14:tracePt t="48619" x="4641850" y="5556250"/>
          <p14:tracePt t="48621" x="4619625" y="5548313"/>
          <p14:tracePt t="48622" x="4606925" y="5548313"/>
          <p14:tracePt t="48623" x="4598988" y="5535613"/>
          <p14:tracePt t="48624" x="4586288" y="5535613"/>
          <p14:tracePt t="48625" x="4576763" y="5526088"/>
          <p14:tracePt t="48626" x="4556125" y="5513388"/>
          <p14:tracePt t="48628" x="4543425" y="5513388"/>
          <p14:tracePt t="48629" x="4522788" y="5505450"/>
          <p14:tracePt t="48631" x="4500563" y="5492750"/>
          <p14:tracePt t="48633" x="4492625" y="5483225"/>
          <p14:tracePt t="48634" x="4479925" y="5483225"/>
          <p14:tracePt t="48635" x="4470400" y="5470525"/>
          <p14:tracePt t="48636" x="4457700" y="5470525"/>
          <p14:tracePt t="48637" x="4449763" y="5462588"/>
          <p14:tracePt t="48638" x="4437063" y="5462588"/>
          <p14:tracePt t="48639" x="4429125" y="5462588"/>
          <p14:tracePt t="48641" x="4406900" y="5449888"/>
          <p14:tracePt t="48643" x="4394200" y="5449888"/>
          <p14:tracePt t="48644" x="4386263" y="5441950"/>
          <p14:tracePt t="48646" x="4364038" y="5441950"/>
          <p14:tracePt t="48647" x="4364038" y="5429250"/>
          <p14:tracePt t="48648" x="4351338" y="5429250"/>
          <p14:tracePt t="48650" x="4343400" y="5419725"/>
          <p14:tracePt t="48651" x="4330700" y="5419725"/>
          <p14:tracePt t="48653" x="4322763" y="5419725"/>
          <p14:tracePt t="48655" x="4310063" y="5407025"/>
          <p14:tracePt t="48656" x="4300538" y="5407025"/>
          <p14:tracePt t="48659" x="4287838" y="5399088"/>
          <p14:tracePt t="48661" x="4279900" y="5399088"/>
          <p14:tracePt t="48663" x="4267200" y="5386388"/>
          <p14:tracePt t="48666" x="4257675" y="5386388"/>
          <p14:tracePt t="48667" x="4257675" y="5376863"/>
          <p14:tracePt t="48669" x="4244975" y="5376863"/>
          <p14:tracePt t="48672" x="4237038" y="5364163"/>
          <p14:tracePt t="48676" x="4224338" y="5356225"/>
          <p14:tracePt t="48681" x="4216400" y="5343525"/>
          <p14:tracePt t="48684" x="4203700" y="5335588"/>
          <p14:tracePt t="48687" x="4203700" y="5322888"/>
          <p14:tracePt t="48689" x="4194175" y="5322888"/>
          <p14:tracePt t="48690" x="4194175" y="5313363"/>
          <p14:tracePt t="48693" x="4194175" y="5300663"/>
          <p14:tracePt t="48694" x="4181475" y="5300663"/>
          <p14:tracePt t="48696" x="4181475" y="5292725"/>
          <p14:tracePt t="48699" x="4181475" y="5280025"/>
          <p14:tracePt t="48702" x="4181475" y="5270500"/>
          <p14:tracePt t="48703" x="4173538" y="5270500"/>
          <p14:tracePt t="48704" x="4173538" y="5257800"/>
          <p14:tracePt t="48707" x="4173538" y="5249863"/>
          <p14:tracePt t="48709" x="4173538" y="5237163"/>
          <p14:tracePt t="48712" x="4160838" y="5229225"/>
          <p14:tracePt t="48714" x="4160838" y="5216525"/>
          <p14:tracePt t="48716" x="4160838" y="5207000"/>
          <p14:tracePt t="48719" x="4160838" y="5194300"/>
          <p14:tracePt t="48721" x="4160838" y="5186363"/>
          <p14:tracePt t="48724" x="4160838" y="5173663"/>
          <p14:tracePt t="48726" x="4160838" y="5164138"/>
          <p14:tracePt t="48729" x="4160838" y="5151438"/>
          <p14:tracePt t="48731" x="4160838" y="5143500"/>
          <p14:tracePt t="48734" x="4160838" y="5130800"/>
          <p14:tracePt t="48736" x="4160838" y="5122863"/>
          <p14:tracePt t="48739" x="4160838" y="5110163"/>
          <p14:tracePt t="48741" x="4168775" y="5110163"/>
          <p14:tracePt t="48743" x="4168775" y="5100638"/>
          <p14:tracePt t="48746" x="4168775" y="5087938"/>
          <p14:tracePt t="48748" x="4168775" y="5080000"/>
          <p14:tracePt t="48751" x="4181475" y="5080000"/>
          <p14:tracePt t="48752" x="4181475" y="5067300"/>
          <p14:tracePt t="48756" x="4181475" y="5057775"/>
          <p14:tracePt t="48759" x="4189413" y="5057775"/>
          <p14:tracePt t="48763" x="4189413" y="5045075"/>
          <p14:tracePt t="48767" x="4203700" y="5045075"/>
          <p14:tracePt t="48768" x="4203700" y="5037138"/>
          <p14:tracePt t="48776" x="4211638" y="5037138"/>
          <p14:tracePt t="48778" x="4211638" y="5024438"/>
          <p14:tracePt t="48790" x="4211638" y="5016500"/>
          <p14:tracePt t="48798" x="4224338" y="5016500"/>
          <p14:tracePt t="48970" x="4216400" y="5016500"/>
          <p14:tracePt t="48973" x="4216400" y="5003800"/>
          <p14:tracePt t="48976" x="4203700" y="5003800"/>
          <p14:tracePt t="48977" x="4203700" y="4994275"/>
          <p14:tracePt t="48980" x="4194175" y="4981575"/>
          <p14:tracePt t="48983" x="4181475" y="4973638"/>
          <p14:tracePt t="48985" x="4173538" y="4973638"/>
          <p14:tracePt t="48987" x="4173538" y="4960938"/>
          <p14:tracePt t="48989" x="4160838" y="4951413"/>
          <p14:tracePt t="48991" x="4151313" y="4938713"/>
          <p14:tracePt t="48995" x="4138613" y="4930775"/>
          <p14:tracePt t="48998" x="4130675" y="4918075"/>
          <p14:tracePt t="49002" x="4117975" y="4897438"/>
          <p14:tracePt t="49005" x="4097338" y="4887913"/>
          <p14:tracePt t="49008" x="4087813" y="4867275"/>
          <p14:tracePt t="49009" x="4075113" y="4854575"/>
          <p14:tracePt t="49010" x="4067175" y="4845050"/>
          <p14:tracePt t="49012" x="4054475" y="4832350"/>
          <p14:tracePt t="49014" x="4044950" y="4824413"/>
          <p14:tracePt t="49017" x="4032250" y="4803775"/>
          <p14:tracePt t="49018" x="4011613" y="4791075"/>
          <p14:tracePt t="49020" x="4003675" y="4768850"/>
          <p14:tracePt t="49021" x="3990975" y="4760913"/>
          <p14:tracePt t="49022" x="3981450" y="4760913"/>
          <p14:tracePt t="49023" x="3968750" y="4748213"/>
          <p14:tracePt t="49024" x="3960813" y="4738688"/>
          <p14:tracePt t="49025" x="3948113" y="4725988"/>
          <p14:tracePt t="49026" x="3938588" y="4718050"/>
          <p14:tracePt t="49027" x="3925888" y="4705350"/>
          <p14:tracePt t="49028" x="3917950" y="4697413"/>
          <p14:tracePt t="49029" x="3905250" y="4684713"/>
          <p14:tracePt t="49030" x="3897313" y="4675188"/>
          <p14:tracePt t="49031" x="3875088" y="4662488"/>
          <p14:tracePt t="49033" x="3854450" y="4654550"/>
          <p14:tracePt t="49034" x="3841750" y="4632325"/>
          <p14:tracePt t="49035" x="3832225" y="4632325"/>
          <p14:tracePt t="49036" x="3819525" y="4619625"/>
          <p14:tracePt t="49037" x="3811588" y="4611688"/>
          <p14:tracePt t="49038" x="3790950" y="4591050"/>
          <p14:tracePt t="49040" x="3768725" y="4568825"/>
          <p14:tracePt t="49041" x="3756025" y="4568825"/>
          <p14:tracePt t="49043" x="3735388" y="4548188"/>
          <p14:tracePt t="49044" x="3713163" y="4535488"/>
          <p14:tracePt t="49046" x="3684588" y="4513263"/>
          <p14:tracePt t="49047" x="3671888" y="4505325"/>
          <p14:tracePt t="49048" x="3662363" y="4492625"/>
          <p14:tracePt t="49049" x="3641725" y="4484688"/>
          <p14:tracePt t="49050" x="3629025" y="4471988"/>
          <p14:tracePt t="49051" x="3619500" y="4462463"/>
          <p14:tracePt t="49052" x="3598863" y="4449763"/>
          <p14:tracePt t="49053" x="3586163" y="4441825"/>
          <p14:tracePt t="49055" x="3565525" y="4419600"/>
          <p14:tracePt t="49056" x="3543300" y="4406900"/>
          <p14:tracePt t="49058" x="3522663" y="4386263"/>
          <p14:tracePt t="49059" x="3513138" y="4386263"/>
          <p14:tracePt t="49060" x="3500438" y="4378325"/>
          <p14:tracePt t="49061" x="3492500" y="4365625"/>
          <p14:tracePt t="49062" x="3471863" y="4356100"/>
          <p14:tracePt t="49063" x="3459163" y="4343400"/>
          <p14:tracePt t="49064" x="3449638" y="4335463"/>
          <p14:tracePt t="49065" x="3436938" y="4322763"/>
          <p14:tracePt t="49066" x="3429000" y="4322763"/>
          <p14:tracePt t="49067" x="3416300" y="4313238"/>
          <p14:tracePt t="49068" x="3394075" y="4300538"/>
          <p14:tracePt t="49069" x="3386138" y="4292600"/>
          <p14:tracePt t="49070" x="3373438" y="4279900"/>
          <p14:tracePt t="49072" x="3352800" y="4271963"/>
          <p14:tracePt t="49073" x="3343275" y="4259263"/>
          <p14:tracePt t="49074" x="3330575" y="4249738"/>
          <p14:tracePt t="49076" x="3309938" y="4229100"/>
          <p14:tracePt t="49078" x="3287713" y="4216400"/>
          <p14:tracePt t="49079" x="3279775" y="4206875"/>
          <p14:tracePt t="49081" x="3259138" y="4186238"/>
          <p14:tracePt t="49083" x="3236913" y="4173538"/>
          <p14:tracePt t="49085" x="3224213" y="4165600"/>
          <p14:tracePt t="49086" x="3216275" y="4152900"/>
          <p14:tracePt t="49087" x="3203575" y="4143375"/>
          <p14:tracePt t="49088" x="3194050" y="4130675"/>
          <p14:tracePt t="49090" x="3173413" y="4122738"/>
          <p14:tracePt t="49092" x="3160713" y="4100513"/>
          <p14:tracePt t="49093" x="3152775" y="4100513"/>
          <p14:tracePt t="49094" x="3140075" y="4087813"/>
          <p14:tracePt t="49096" x="3130550" y="4079875"/>
          <p14:tracePt t="49097" x="3117850" y="4067175"/>
          <p14:tracePt t="49098" x="3109913" y="4059238"/>
          <p14:tracePt t="49100" x="3087688" y="4037013"/>
          <p14:tracePt t="49102" x="3074988" y="4024313"/>
          <p14:tracePt t="49103" x="3067050" y="4016375"/>
          <p14:tracePt t="49105" x="3046413" y="4003675"/>
          <p14:tracePt t="49107" x="3024188" y="3981450"/>
          <p14:tracePt t="49109" x="3011488" y="3973513"/>
          <p14:tracePt t="49110" x="3003550" y="3960813"/>
          <p14:tracePt t="49111" x="2990850" y="3952875"/>
          <p14:tracePt t="49113" x="2968625" y="3940175"/>
          <p14:tracePt t="49114" x="2960688" y="3930650"/>
          <p14:tracePt t="49115" x="2947988" y="3917950"/>
          <p14:tracePt t="49116" x="2940050" y="3910013"/>
          <p14:tracePt t="49117" x="2917825" y="3897313"/>
          <p14:tracePt t="49119" x="2897188" y="3887788"/>
          <p14:tracePt t="49120" x="2884488" y="3875088"/>
          <p14:tracePt t="49121" x="2874963" y="3867150"/>
          <p14:tracePt t="49122" x="2862263" y="3854450"/>
          <p14:tracePt t="49123" x="2854325" y="3846513"/>
          <p14:tracePt t="49124" x="2841625" y="3833813"/>
          <p14:tracePt t="49125" x="2833688" y="3824288"/>
          <p14:tracePt t="49126" x="2811463" y="3811588"/>
          <p14:tracePt t="49128" x="2790825" y="3803650"/>
          <p14:tracePt t="49129" x="2778125" y="3790950"/>
          <p14:tracePt t="49130" x="2768600" y="3781425"/>
          <p14:tracePt t="49131" x="2755900" y="3768725"/>
          <p14:tracePt t="49132" x="2735263" y="3760788"/>
          <p14:tracePt t="49133" x="2727325" y="3748088"/>
          <p14:tracePt t="49134" x="2714625" y="3740150"/>
          <p14:tracePt t="49135" x="2705100" y="3727450"/>
          <p14:tracePt t="49136" x="2684463" y="3717925"/>
          <p14:tracePt t="49138" x="2662238" y="3705225"/>
          <p14:tracePt t="49139" x="2649538" y="3697288"/>
          <p14:tracePt t="49140" x="2641600" y="3684588"/>
          <p14:tracePt t="49141" x="2628900" y="3675063"/>
          <p14:tracePt t="49142" x="2608263" y="3662363"/>
          <p14:tracePt t="49144" x="2586038" y="3654425"/>
          <p14:tracePt t="49145" x="2578100" y="3633788"/>
          <p14:tracePt t="49146" x="2555875" y="3621088"/>
          <p14:tracePt t="49148" x="2535238" y="3611563"/>
          <p14:tracePt t="49149" x="2514600" y="3598863"/>
          <p14:tracePt t="49150" x="2501900" y="3590925"/>
          <p14:tracePt t="49151" x="2492375" y="3578225"/>
          <p14:tracePt t="49152" x="2479675" y="3568700"/>
          <p14:tracePt t="49153" x="2459038" y="3556000"/>
          <p14:tracePt t="49154" x="2451100" y="3548063"/>
          <p14:tracePt t="49155" x="2436813" y="3535363"/>
          <p14:tracePt t="49156" x="2428875" y="3527425"/>
          <p14:tracePt t="49157" x="2408238" y="3514725"/>
          <p14:tracePt t="49159" x="2386013" y="3492500"/>
          <p14:tracePt t="49160" x="2373313" y="3484563"/>
          <p14:tracePt t="49161" x="2352675" y="3471863"/>
          <p14:tracePt t="49163" x="2330450" y="3449638"/>
          <p14:tracePt t="49164" x="2322513" y="3441700"/>
          <p14:tracePt t="49165" x="2301875" y="3429000"/>
          <p14:tracePt t="49167" x="2279650" y="3408363"/>
          <p14:tracePt t="49168" x="2266950" y="3408363"/>
          <p14:tracePt t="49169" x="2246313" y="3398838"/>
          <p14:tracePt t="49170" x="2238375" y="3386138"/>
          <p14:tracePt t="49171" x="2224088" y="3378200"/>
          <p14:tracePt t="49172" x="2216150" y="3365500"/>
          <p14:tracePt t="49173" x="2203450" y="3355975"/>
          <p14:tracePt t="49174" x="2195513" y="3343275"/>
          <p14:tracePt t="49176" x="2160588" y="3322638"/>
          <p14:tracePt t="49177" x="2152650" y="3314700"/>
          <p14:tracePt t="49178" x="2139950" y="3302000"/>
          <p14:tracePt t="49180" x="2132013" y="3292475"/>
          <p14:tracePt t="49180" x="2117725" y="3279775"/>
          <p14:tracePt t="49181" x="2109788" y="3271838"/>
          <p14:tracePt t="49182" x="2089150" y="3259138"/>
          <p14:tracePt t="49184" x="2066925" y="3236913"/>
          <p14:tracePt t="49186" x="2046288" y="3216275"/>
          <p14:tracePt t="49188" x="2025650" y="3208338"/>
          <p14:tracePt t="49189" x="2025650" y="3195638"/>
          <p14:tracePt t="49190" x="2003425" y="3186113"/>
          <p14:tracePt t="49191" x="1990725" y="3173413"/>
          <p14:tracePt t="49193" x="1970088" y="3152775"/>
          <p14:tracePt t="49195" x="1947863" y="3143250"/>
          <p14:tracePt t="49196" x="1939925" y="3130550"/>
          <p14:tracePt t="49197" x="1939925" y="3122613"/>
          <p14:tracePt t="49198" x="1919288" y="3109913"/>
          <p14:tracePt t="49200" x="1906588" y="3101975"/>
          <p14:tracePt t="49201" x="1897063" y="3089275"/>
          <p14:tracePt t="49202" x="1897063" y="3079750"/>
          <p14:tracePt t="49203" x="1876425" y="3067050"/>
          <p14:tracePt t="49205" x="1863725" y="3046413"/>
          <p14:tracePt t="49207" x="1854200" y="3036888"/>
          <p14:tracePt t="49208" x="1841500" y="3024188"/>
          <p14:tracePt t="49210" x="1833563" y="3003550"/>
          <p14:tracePt t="49211" x="1820863" y="2995613"/>
          <p14:tracePt t="49212" x="1812925" y="2995613"/>
          <p14:tracePt t="49213" x="1800225" y="2982913"/>
          <p14:tracePt t="49215" x="1790700" y="2960688"/>
          <p14:tracePt t="49217" x="1778000" y="2952750"/>
          <p14:tracePt t="49218" x="1770063" y="2940050"/>
          <p14:tracePt t="49220" x="1757363" y="2930525"/>
          <p14:tracePt t="49221" x="1747838" y="2917825"/>
          <p14:tracePt t="49223" x="1735138" y="2909888"/>
          <p14:tracePt t="49224" x="1727200" y="2897188"/>
          <p14:tracePt t="49226" x="1714500" y="2889250"/>
          <p14:tracePt t="49228" x="1706563" y="2876550"/>
          <p14:tracePt t="49229" x="1693863" y="2867025"/>
          <p14:tracePt t="49231" x="1684338" y="2854325"/>
          <p14:tracePt t="49232" x="1671638" y="2846388"/>
          <p14:tracePt t="49234" x="1663700" y="2833688"/>
          <p14:tracePt t="49235" x="1663700" y="2824163"/>
          <p14:tracePt t="49236" x="1651000" y="2824163"/>
          <p14:tracePt t="49237" x="1651000" y="2811463"/>
          <p14:tracePt t="49238" x="1641475" y="2803525"/>
          <p14:tracePt t="49239" x="1628775" y="2803525"/>
          <p14:tracePt t="49242" x="1620838" y="2790825"/>
          <p14:tracePt t="49242" x="1620838" y="2782888"/>
          <p14:tracePt t="49243" x="1608138" y="2782888"/>
          <p14:tracePt t="49244" x="1608138" y="2770188"/>
          <p14:tracePt t="49245" x="1600200" y="2770188"/>
          <p14:tracePt t="49246" x="1600200" y="2760663"/>
          <p14:tracePt t="49248" x="1587500" y="2747963"/>
          <p14:tracePt t="49249" x="1577975" y="2747963"/>
          <p14:tracePt t="49250" x="1577975" y="2740025"/>
          <p14:tracePt t="49251" x="1565275" y="2740025"/>
          <p14:tracePt t="49253" x="1557338" y="2727325"/>
          <p14:tracePt t="49254" x="1557338" y="2717800"/>
          <p14:tracePt t="49256" x="1544638" y="2705100"/>
          <p14:tracePt t="49258" x="1535113" y="2697163"/>
          <p14:tracePt t="49260" x="1522413" y="2684463"/>
          <p14:tracePt t="49262" x="1514475" y="2676525"/>
          <p14:tracePt t="49264" x="1501775" y="2663825"/>
          <p14:tracePt t="49266" x="1493838" y="2654300"/>
          <p14:tracePt t="49268" x="1481138" y="2641600"/>
          <p14:tracePt t="49270" x="1471613" y="2633663"/>
          <p14:tracePt t="49273" x="1458913" y="2620963"/>
          <p14:tracePt t="49274" x="1450975" y="2611438"/>
          <p14:tracePt t="49276" x="1450975" y="2598738"/>
          <p14:tracePt t="49277" x="1438275" y="2590800"/>
          <p14:tracePt t="49279" x="1428750" y="2578100"/>
          <p14:tracePt t="49281" x="1416050" y="2570163"/>
          <p14:tracePt t="49283" x="1408113" y="2557463"/>
          <p14:tracePt t="49285" x="1395413" y="2547938"/>
          <p14:tracePt t="49286" x="1395413" y="2535238"/>
          <p14:tracePt t="49288" x="1387475" y="2527300"/>
          <p14:tracePt t="49289" x="1374775" y="2514600"/>
          <p14:tracePt t="49291" x="1365250" y="2505075"/>
          <p14:tracePt t="49293" x="1352550" y="2492375"/>
          <p14:tracePt t="49295" x="1344613" y="2484438"/>
          <p14:tracePt t="49297" x="1331913" y="2463800"/>
          <p14:tracePt t="49300" x="1322388" y="2451100"/>
          <p14:tracePt t="49301" x="1322388" y="2441575"/>
          <p14:tracePt t="49302" x="1309688" y="2441575"/>
          <p14:tracePt t="49303" x="1309688" y="2428875"/>
          <p14:tracePt t="49305" x="1301750" y="2420938"/>
          <p14:tracePt t="49306" x="1289050" y="2408238"/>
          <p14:tracePt t="49308" x="1289050" y="2398713"/>
          <p14:tracePt t="49309" x="1281113" y="2386013"/>
          <p14:tracePt t="49312" x="1268413" y="2378075"/>
          <p14:tracePt t="49313" x="1258888" y="2365375"/>
          <p14:tracePt t="49315" x="1258888" y="2357438"/>
          <p14:tracePt t="49316" x="1246188" y="2357438"/>
          <p14:tracePt t="49317" x="1246188" y="2344738"/>
          <p14:tracePt t="49318" x="1238250" y="2335213"/>
          <p14:tracePt t="49320" x="1225550" y="2322513"/>
          <p14:tracePt t="49322" x="1216025" y="2314575"/>
          <p14:tracePt t="49324" x="1203325" y="2301875"/>
          <p14:tracePt t="49326" x="1195388" y="2292350"/>
          <p14:tracePt t="49328" x="1182688" y="2279650"/>
          <p14:tracePt t="49329" x="1182688" y="2271713"/>
          <p14:tracePt t="49330" x="1174750" y="2271713"/>
          <p14:tracePt t="49332" x="1162050" y="2259013"/>
          <p14:tracePt t="49333" x="1162050" y="2251075"/>
          <p14:tracePt t="49334" x="1152525" y="2238375"/>
          <p14:tracePt t="49336" x="1139825" y="2228850"/>
          <p14:tracePt t="49338" x="1131888" y="2216150"/>
          <p14:tracePt t="49340" x="1119188" y="2208213"/>
          <p14:tracePt t="49343" x="1109663" y="2195513"/>
          <p14:tracePt t="49344" x="1096963" y="2185988"/>
          <p14:tracePt t="49346" x="1096963" y="2173288"/>
          <p14:tracePt t="49346" x="1089025" y="2173288"/>
          <p14:tracePt t="49348" x="1076325" y="2165350"/>
          <p14:tracePt t="49350" x="1068388" y="2152650"/>
          <p14:tracePt t="49351" x="1068388" y="2144713"/>
          <p14:tracePt t="49352" x="1055688" y="2144713"/>
          <p14:tracePt t="49353" x="1055688" y="2132013"/>
          <p14:tracePt t="49355" x="1046163" y="2122488"/>
          <p14:tracePt t="49356" x="1033463" y="2109788"/>
          <p14:tracePt t="49358" x="1025525" y="2101850"/>
          <p14:tracePt t="49360" x="1012825" y="2089150"/>
          <p14:tracePt t="49361" x="1012825" y="2079625"/>
          <p14:tracePt t="49363" x="1003300" y="2066925"/>
          <p14:tracePt t="49365" x="990600" y="2058988"/>
          <p14:tracePt t="49366" x="990600" y="2046288"/>
          <p14:tracePt t="49367" x="982663" y="2038350"/>
          <p14:tracePt t="49369" x="969963" y="2025650"/>
          <p14:tracePt t="49370" x="969963" y="2016125"/>
          <p14:tracePt t="49371" x="962025" y="2003425"/>
          <p14:tracePt t="49373" x="949325" y="1995488"/>
          <p14:tracePt t="49374" x="949325" y="1982788"/>
          <p14:tracePt t="49376" x="939800" y="1973263"/>
          <p14:tracePt t="49377" x="939800" y="1960563"/>
          <p14:tracePt t="49379" x="927100" y="1952625"/>
          <p14:tracePt t="49380" x="919163" y="1931988"/>
          <p14:tracePt t="49382" x="919163" y="1919288"/>
          <p14:tracePt t="49383" x="906463" y="1909763"/>
          <p14:tracePt t="49385" x="896938" y="1889125"/>
          <p14:tracePt t="49387" x="896938" y="1876425"/>
          <p14:tracePt t="49388" x="884238" y="1866900"/>
          <p14:tracePt t="49389" x="884238" y="1854200"/>
          <p14:tracePt t="49390" x="876300" y="1846263"/>
          <p14:tracePt t="49391" x="876300" y="1833563"/>
          <p14:tracePt t="49392" x="876300" y="1825625"/>
          <p14:tracePt t="49393" x="863600" y="1812925"/>
          <p14:tracePt t="49394" x="863600" y="1803400"/>
          <p14:tracePt t="49396" x="855663" y="1782763"/>
          <p14:tracePt t="49398" x="842963" y="1770063"/>
          <p14:tracePt t="49399" x="842963" y="1760538"/>
          <p14:tracePt t="49400" x="842963" y="1747838"/>
          <p14:tracePt t="49401" x="842963" y="1739900"/>
          <p14:tracePt t="49402" x="833438" y="1727200"/>
          <p14:tracePt t="49403" x="833438" y="1719263"/>
          <p14:tracePt t="49404" x="820738" y="1706563"/>
          <p14:tracePt t="49406" x="820738" y="1684338"/>
          <p14:tracePt t="49407" x="820738" y="1676400"/>
          <p14:tracePt t="49408" x="812800" y="1663700"/>
          <p14:tracePt t="49410" x="800100" y="1641475"/>
          <p14:tracePt t="49412" x="800100" y="1620838"/>
          <p14:tracePt t="49414" x="790575" y="1600200"/>
          <p14:tracePt t="49415" x="777875" y="1590675"/>
          <p14:tracePt t="49417" x="777875" y="1570038"/>
          <p14:tracePt t="49419" x="769938" y="1547813"/>
          <p14:tracePt t="49421" x="757238" y="1527175"/>
          <p14:tracePt t="49423" x="757238" y="1506538"/>
          <p14:tracePt t="49424" x="749300" y="1493838"/>
          <p14:tracePt t="49426" x="749300" y="1471613"/>
          <p14:tracePt t="49427" x="736600" y="1463675"/>
          <p14:tracePt t="49428" x="736600" y="1450975"/>
          <p14:tracePt t="49429" x="727075" y="1441450"/>
          <p14:tracePt t="49431" x="727075" y="1420813"/>
          <p14:tracePt t="49432" x="714375" y="1408113"/>
          <p14:tracePt t="49434" x="706438" y="1387475"/>
          <p14:tracePt t="49436" x="693738" y="1377950"/>
          <p14:tracePt t="49437" x="693738" y="1365250"/>
          <p14:tracePt t="49438" x="684213" y="1357313"/>
          <p14:tracePt t="49439" x="684213" y="1344613"/>
          <p14:tracePt t="49441" x="671513" y="1322388"/>
          <p14:tracePt t="49443" x="663575" y="1314450"/>
          <p14:tracePt t="49444" x="663575" y="1301750"/>
          <p14:tracePt t="49445" x="663575" y="1293813"/>
          <p14:tracePt t="49446" x="650875" y="1281113"/>
          <p14:tracePt t="49448" x="642938" y="1258888"/>
          <p14:tracePt t="49450" x="630238" y="1238250"/>
          <p14:tracePt t="49452" x="620713" y="1228725"/>
          <p14:tracePt t="49453" x="620713" y="1216025"/>
          <p14:tracePt t="49454" x="608013" y="1208088"/>
          <p14:tracePt t="49455" x="608013" y="1195388"/>
          <p14:tracePt t="49456" x="600075" y="1187450"/>
          <p14:tracePt t="49457" x="600075" y="1174750"/>
          <p14:tracePt t="49458" x="600075" y="1165225"/>
          <p14:tracePt t="49459" x="587375" y="1152525"/>
          <p14:tracePt t="49461" x="577850" y="1144588"/>
          <p14:tracePt t="49462" x="577850" y="1131888"/>
          <p14:tracePt t="49463" x="565150" y="1122363"/>
          <p14:tracePt t="49464" x="565150" y="1109663"/>
          <p14:tracePt t="49466" x="557213" y="1089025"/>
          <p14:tracePt t="49468" x="544513" y="1081088"/>
          <p14:tracePt t="49469" x="544513" y="1068388"/>
          <p14:tracePt t="49470" x="536575" y="1058863"/>
          <p14:tracePt t="49472" x="523875" y="1038225"/>
          <p14:tracePt t="49474" x="523875" y="1025525"/>
          <p14:tracePt t="49475" x="514350" y="1016000"/>
          <p14:tracePt t="49477" x="501650" y="995363"/>
          <p14:tracePt t="49479" x="493713" y="982663"/>
          <p14:tracePt t="49480" x="493713" y="974725"/>
          <p14:tracePt t="49481" x="493713" y="962025"/>
          <p14:tracePt t="49482" x="481013" y="962025"/>
          <p14:tracePt t="49483" x="481013" y="952500"/>
          <p14:tracePt t="49484" x="471488" y="939800"/>
          <p14:tracePt t="49485" x="471488" y="931863"/>
          <p14:tracePt t="49486" x="471488" y="919163"/>
          <p14:tracePt t="49488" x="458788" y="909638"/>
          <p14:tracePt t="49489" x="458788" y="896938"/>
          <p14:tracePt t="49490" x="450850" y="889000"/>
          <p14:tracePt t="49492" x="438150" y="868363"/>
          <p14:tracePt t="49494" x="438150" y="855663"/>
          <p14:tracePt t="49495" x="438150" y="846138"/>
          <p14:tracePt t="49496" x="430213" y="833438"/>
          <p14:tracePt t="49498" x="417513" y="825500"/>
          <p14:tracePt t="49499" x="417513" y="812800"/>
          <p14:tracePt t="49500" x="417513" y="804863"/>
          <p14:tracePt t="49502" x="407988" y="782638"/>
          <p14:tracePt t="49504" x="395288" y="769938"/>
          <p14:tracePt t="49505" x="395288" y="762000"/>
          <p14:tracePt t="49507" x="387350" y="739775"/>
          <p14:tracePt t="49509" x="374650" y="727075"/>
          <p14:tracePt t="49510" x="374650" y="719138"/>
          <p14:tracePt t="49512" x="352425" y="698500"/>
          <p14:tracePt t="49514" x="352425" y="684213"/>
          <p14:tracePt t="49515" x="344488" y="676275"/>
          <p14:tracePt t="49517" x="331788" y="655638"/>
          <p14:tracePt t="49525" x="301625" y="600075"/>
          <p14:tracePt t="49527" x="288925" y="592138"/>
          <p14:tracePt t="49528" x="288925" y="577850"/>
          <p14:tracePt t="49529" x="280988" y="569913"/>
          <p14:tracePt t="49531" x="268288" y="557213"/>
          <p14:tracePt t="49532" x="268288" y="549275"/>
          <p14:tracePt t="49533" x="258763" y="536575"/>
          <p14:tracePt t="49535" x="246063" y="514350"/>
          <p14:tracePt t="49537" x="238125" y="506413"/>
          <p14:tracePt t="49538" x="225425" y="485775"/>
          <p14:tracePt t="49540" x="217488" y="471488"/>
          <p14:tracePt t="49541" x="217488" y="463550"/>
          <p14:tracePt t="49543" x="204788" y="450850"/>
          <p14:tracePt t="49544" x="195263" y="442913"/>
          <p14:tracePt t="49545" x="182563" y="430213"/>
          <p14:tracePt t="49546" x="182563" y="420688"/>
          <p14:tracePt t="49548" x="174625" y="407988"/>
          <p14:tracePt t="49549" x="161925" y="400050"/>
          <p14:tracePt t="49551" x="161925" y="387350"/>
          <p14:tracePt t="49552" x="152400" y="379413"/>
          <p14:tracePt t="49554" x="139700" y="365125"/>
          <p14:tracePt t="49556" x="131763" y="357188"/>
          <p14:tracePt t="49558" x="131763" y="344488"/>
          <p14:tracePt t="49559" x="119063" y="336550"/>
          <p14:tracePt t="49561" x="119063" y="323850"/>
          <p14:tracePt t="49562" x="111125" y="323850"/>
          <p14:tracePt t="49563" x="111125" y="314325"/>
          <p14:tracePt t="49565" x="98425" y="301625"/>
          <p14:tracePt t="49567" x="98425" y="293688"/>
          <p14:tracePt t="49569" x="88900" y="280988"/>
          <p14:tracePt t="49570" x="76200" y="273050"/>
          <p14:tracePt t="49573" x="68263" y="258763"/>
          <p14:tracePt t="49576" x="55563" y="250825"/>
          <p14:tracePt t="49579" x="55563" y="238125"/>
          <p14:tracePt t="49580" x="46038" y="238125"/>
          <p14:tracePt t="49581" x="46038" y="230188"/>
          <p14:tracePt t="49583" x="33338" y="217488"/>
          <p14:tracePt t="49586" x="25400" y="207963"/>
          <p14:tracePt t="49589" x="12700" y="195263"/>
          <p14:tracePt t="49593" x="12700" y="187325"/>
          <p14:tracePt t="49595" x="4763" y="187325"/>
          <p14:tracePt t="49597" x="4763" y="174625"/>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Map&#10;&#10;Description automatically generated">
            <a:extLst>
              <a:ext uri="{FF2B5EF4-FFF2-40B4-BE49-F238E27FC236}">
                <a16:creationId xmlns:a16="http://schemas.microsoft.com/office/drawing/2014/main" id="{7A7B0D95-BB6C-42D5-A6FD-7F7E132EA716}"/>
              </a:ext>
            </a:extLst>
          </p:cNvPr>
          <p:cNvPicPr>
            <a:picLocks noGrp="1" noChangeAspect="1"/>
          </p:cNvPicPr>
          <p:nvPr>
            <p:ph idx="1"/>
          </p:nvPr>
        </p:nvPicPr>
        <p:blipFill>
          <a:blip r:embed="rId4"/>
          <a:stretch>
            <a:fillRect/>
          </a:stretch>
        </p:blipFill>
        <p:spPr>
          <a:xfrm>
            <a:off x="1355495" y="377072"/>
            <a:ext cx="9481010" cy="5440625"/>
          </a:xfrm>
        </p:spPr>
      </p:pic>
      <p:sp>
        <p:nvSpPr>
          <p:cNvPr id="3" name="Title 2">
            <a:extLst>
              <a:ext uri="{FF2B5EF4-FFF2-40B4-BE49-F238E27FC236}">
                <a16:creationId xmlns:a16="http://schemas.microsoft.com/office/drawing/2014/main" id="{B6A5090A-3AF0-4B0F-8DF8-FB106093ADA6}"/>
              </a:ext>
            </a:extLst>
          </p:cNvPr>
          <p:cNvSpPr>
            <a:spLocks noGrp="1"/>
          </p:cNvSpPr>
          <p:nvPr>
            <p:ph type="title"/>
          </p:nvPr>
        </p:nvSpPr>
        <p:spPr/>
        <p:txBody>
          <a:bodyPr/>
          <a:lstStyle/>
          <a:p>
            <a:r>
              <a:rPr lang="en-US" dirty="0"/>
              <a:t> </a:t>
            </a:r>
          </a:p>
        </p:txBody>
      </p:sp>
      <p:pic>
        <p:nvPicPr>
          <p:cNvPr id="14" name="Audio 13">
            <a:hlinkClick r:id="" action="ppaction://media"/>
            <a:extLst>
              <a:ext uri="{FF2B5EF4-FFF2-40B4-BE49-F238E27FC236}">
                <a16:creationId xmlns:a16="http://schemas.microsoft.com/office/drawing/2014/main" id="{4C8B5296-BF31-44E5-B25B-4BC26EA8CA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795125" y="6461125"/>
            <a:ext cx="244475" cy="244475"/>
          </a:xfrm>
          <a:prstGeom prst="rect">
            <a:avLst/>
          </a:prstGeom>
        </p:spPr>
      </p:pic>
    </p:spTree>
    <p:extLst>
      <p:ext uri="{BB962C8B-B14F-4D97-AF65-F5344CB8AC3E}">
        <p14:creationId xmlns:p14="http://schemas.microsoft.com/office/powerpoint/2010/main" val="1567932782"/>
      </p:ext>
    </p:extLst>
  </p:cSld>
  <p:clrMapOvr>
    <a:masterClrMapping/>
  </p:clrMapOvr>
  <mc:AlternateContent xmlns:mc="http://schemas.openxmlformats.org/markup-compatibility/2006">
    <mc:Choice xmlns:p14="http://schemas.microsoft.com/office/powerpoint/2010/main" Requires="p14">
      <p:transition spd="slow" p14:dur="2000" advTm="45237"/>
    </mc:Choice>
    <mc:Fallback>
      <p:transition spd="slow" advTm="45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extLst>
    <p:ext uri="{3A86A75C-4F4B-4683-9AE1-C65F6400EC91}">
      <p14:laserTraceLst xmlns:p14="http://schemas.microsoft.com/office/powerpoint/2010/main">
        <p14:tracePtLst>
          <p14:tracePt t="15031" x="3660775" y="6356350"/>
          <p14:tracePt t="15211" x="3074988" y="6840538"/>
          <p14:tracePt t="15212" x="3084513" y="6832600"/>
          <p14:tracePt t="15212" x="3097213" y="6819900"/>
          <p14:tracePt t="15213" x="3105150" y="6811963"/>
          <p14:tracePt t="15214" x="3117850" y="6797675"/>
          <p14:tracePt t="15216" x="3140075" y="6777038"/>
          <p14:tracePt t="15218" x="3160713" y="6756400"/>
          <p14:tracePt t="15220" x="3168650" y="6734175"/>
          <p14:tracePt t="15221" x="3181350" y="6734175"/>
          <p14:tracePt t="15222" x="3190875" y="6713538"/>
          <p14:tracePt t="15224" x="3203575" y="6713538"/>
          <p14:tracePt t="15224" x="3211513" y="6691313"/>
          <p14:tracePt t="15225" x="3233738" y="6691313"/>
          <p14:tracePt t="15226" x="3246438" y="6670675"/>
          <p14:tracePt t="15228" x="3267075" y="6650038"/>
          <p14:tracePt t="15229" x="3275013" y="6640513"/>
          <p14:tracePt t="15230" x="3287713" y="6627813"/>
          <p14:tracePt t="15231" x="3297238" y="6619875"/>
          <p14:tracePt t="15232" x="3317875" y="6607175"/>
          <p14:tracePt t="15233" x="3330575" y="6599238"/>
          <p14:tracePt t="15234" x="3340100" y="6577013"/>
          <p14:tracePt t="15235" x="3352800" y="6564313"/>
          <p14:tracePt t="15236" x="3373438" y="6556375"/>
          <p14:tracePt t="15238" x="3394075" y="6534150"/>
          <p14:tracePt t="15239" x="3403600" y="6513513"/>
          <p14:tracePt t="15240" x="3424238" y="6500813"/>
          <p14:tracePt t="15241" x="3436938" y="6492875"/>
          <p14:tracePt t="15243" x="3446463" y="6470650"/>
          <p14:tracePt t="15244" x="3467100" y="6450013"/>
          <p14:tracePt t="15245" x="3479800" y="6427788"/>
          <p14:tracePt t="15246" x="3487738" y="6415088"/>
          <p14:tracePt t="15247" x="3500438" y="6407150"/>
          <p14:tracePt t="15248" x="3509963" y="6386513"/>
          <p14:tracePt t="15249" x="3522663" y="6364288"/>
          <p14:tracePt t="15250" x="3530600" y="6351588"/>
          <p14:tracePt t="15251" x="3543300" y="6343650"/>
          <p14:tracePt t="15252" x="3552825" y="6321425"/>
          <p14:tracePt t="15253" x="3565525" y="6300788"/>
          <p14:tracePt t="15254" x="3573463" y="6288088"/>
          <p14:tracePt t="15255" x="3586163" y="6280150"/>
          <p14:tracePt t="15256" x="3594100" y="6257925"/>
          <p14:tracePt t="15257" x="3606800" y="6237288"/>
          <p14:tracePt t="15259" x="3629025" y="6202363"/>
          <p14:tracePt t="15260" x="3629025" y="6194425"/>
          <p14:tracePt t="15261" x="3636963" y="6173788"/>
          <p14:tracePt t="15262" x="3649663" y="6151563"/>
          <p14:tracePt t="15264" x="3659188" y="6118225"/>
          <p14:tracePt t="15265" x="3671888" y="6108700"/>
          <p14:tracePt t="15266" x="3671888" y="6088063"/>
          <p14:tracePt t="15267" x="3679825" y="6067425"/>
          <p14:tracePt t="15268" x="3692525" y="6045200"/>
          <p14:tracePt t="15270" x="3700463" y="6002338"/>
          <p14:tracePt t="15271" x="3700463" y="5981700"/>
          <p14:tracePt t="15273" x="3713163" y="5938838"/>
          <p14:tracePt t="15274" x="3713163" y="5926138"/>
          <p14:tracePt t="15275" x="3722688" y="5895975"/>
          <p14:tracePt t="15276" x="3735388" y="5875338"/>
          <p14:tracePt t="15277" x="3735388" y="5854700"/>
          <p14:tracePt t="15278" x="3735388" y="5819775"/>
          <p14:tracePt t="15279" x="3743325" y="5799138"/>
          <p14:tracePt t="15280" x="3743325" y="5768975"/>
          <p14:tracePt t="15281" x="3756025" y="5748338"/>
          <p14:tracePt t="15282" x="3756025" y="5713413"/>
          <p14:tracePt t="15283" x="3765550" y="5683250"/>
          <p14:tracePt t="15284" x="3765550" y="5662613"/>
          <p14:tracePt t="15285" x="3778250" y="5629275"/>
          <p14:tracePt t="15286" x="3778250" y="5599113"/>
          <p14:tracePt t="15287" x="3778250" y="5556250"/>
          <p14:tracePt t="15288" x="3786188" y="5513388"/>
          <p14:tracePt t="15289" x="3786188" y="5480050"/>
          <p14:tracePt t="15290" x="3786188" y="5449888"/>
          <p14:tracePt t="15291" x="3798888" y="5407025"/>
          <p14:tracePt t="15292" x="3798888" y="5364163"/>
          <p14:tracePt t="15293" x="3798888" y="5330825"/>
          <p14:tracePt t="15294" x="3806825" y="5287963"/>
          <p14:tracePt t="15295" x="3806825" y="5257800"/>
          <p14:tracePt t="15296" x="3819525" y="5216525"/>
          <p14:tracePt t="15297" x="3819525" y="5181600"/>
          <p14:tracePt t="15298" x="3829050" y="5151438"/>
          <p14:tracePt t="15299" x="3829050" y="5118100"/>
          <p14:tracePt t="15300" x="3829050" y="5087938"/>
          <p14:tracePt t="15301" x="3841750" y="5045075"/>
          <p14:tracePt t="15302" x="3841750" y="5011738"/>
          <p14:tracePt t="15303" x="3849688" y="4981575"/>
          <p14:tracePt t="15304" x="3862388" y="4948238"/>
          <p14:tracePt t="15305" x="3862388" y="4918075"/>
          <p14:tracePt t="15306" x="3871913" y="4884738"/>
          <p14:tracePt t="15307" x="3884613" y="4862513"/>
          <p14:tracePt t="15308" x="3884613" y="4832350"/>
          <p14:tracePt t="15309" x="3892550" y="4799013"/>
          <p14:tracePt t="15310" x="3905250" y="4778375"/>
          <p14:tracePt t="15311" x="3905250" y="4748213"/>
          <p14:tracePt t="15312" x="3913188" y="4713288"/>
          <p14:tracePt t="15314" x="3925888" y="4662488"/>
          <p14:tracePt t="15315" x="3935413" y="4641850"/>
          <p14:tracePt t="15316" x="3948113" y="4619625"/>
          <p14:tracePt t="15317" x="3948113" y="4598988"/>
          <p14:tracePt t="15319" x="3956050" y="4565650"/>
          <p14:tracePt t="15319" x="3968750" y="4543425"/>
          <p14:tracePt t="15321" x="3978275" y="4522788"/>
          <p14:tracePt t="15321" x="3978275" y="4500563"/>
          <p14:tracePt t="15322" x="3990975" y="4479925"/>
          <p14:tracePt t="15323" x="3998913" y="4459288"/>
          <p14:tracePt t="15324" x="4011613" y="4437063"/>
          <p14:tracePt t="15325" x="4011613" y="4416425"/>
          <p14:tracePt t="15326" x="4019550" y="4394200"/>
          <p14:tracePt t="15327" x="4032250" y="4373563"/>
          <p14:tracePt t="15328" x="4041775" y="4352925"/>
          <p14:tracePt t="15329" x="4041775" y="4330700"/>
          <p14:tracePt t="15330" x="4054475" y="4322763"/>
          <p14:tracePt t="15331" x="4062413" y="4287838"/>
          <p14:tracePt t="15333" x="4075113" y="4259263"/>
          <p14:tracePt t="15335" x="4084638" y="4224338"/>
          <p14:tracePt t="15336" x="4097338" y="4203700"/>
          <p14:tracePt t="15338" x="4105275" y="4173538"/>
          <p14:tracePt t="15340" x="4117975" y="4140200"/>
          <p14:tracePt t="15341" x="4125913" y="4130675"/>
          <p14:tracePt t="15343" x="4125913" y="4110038"/>
          <p14:tracePt t="15344" x="4138613" y="4087813"/>
          <p14:tracePt t="15345" x="4148138" y="4067175"/>
          <p14:tracePt t="15348" x="4148138" y="4046538"/>
          <p14:tracePt t="15349" x="4160838" y="4033838"/>
          <p14:tracePt t="15349" x="4160838" y="4024313"/>
          <p14:tracePt t="15350" x="4160838" y="4011613"/>
          <p14:tracePt t="15351" x="4168775" y="4003675"/>
          <p14:tracePt t="15352" x="4168775" y="3990975"/>
          <p14:tracePt t="15353" x="4181475" y="3981450"/>
          <p14:tracePt t="15354" x="4181475" y="3968750"/>
          <p14:tracePt t="15355" x="4189413" y="3960813"/>
          <p14:tracePt t="15357" x="4189413" y="3940175"/>
          <p14:tracePt t="15359" x="4203700" y="3917950"/>
          <p14:tracePt t="15361" x="4203700" y="3905250"/>
          <p14:tracePt t="15363" x="4211638" y="3897313"/>
          <p14:tracePt t="15364" x="4211638" y="3884613"/>
          <p14:tracePt t="15366" x="4224338" y="3875088"/>
          <p14:tracePt t="15367" x="4224338" y="3862388"/>
          <p14:tracePt t="15369" x="4224338" y="3854450"/>
          <p14:tracePt t="15371" x="4224338" y="3841750"/>
          <p14:tracePt t="15373" x="4232275" y="3833813"/>
          <p14:tracePt t="15376" x="4232275" y="3821113"/>
          <p14:tracePt t="15379" x="4232275" y="3811588"/>
          <p14:tracePt t="15381" x="4244975" y="3798888"/>
          <p14:tracePt t="15384" x="4244975" y="3790950"/>
          <p14:tracePt t="15388" x="4244975" y="3778250"/>
          <p14:tracePt t="15391" x="4244975" y="3768725"/>
          <p14:tracePt t="15394" x="4254500" y="3756025"/>
          <p14:tracePt t="15397" x="4254500" y="3748088"/>
          <p14:tracePt t="15401" x="4254500" y="3735388"/>
          <p14:tracePt t="15404" x="4254500" y="3727450"/>
          <p14:tracePt t="15407" x="4267200" y="3714750"/>
          <p14:tracePt t="15410" x="4267200" y="3705225"/>
          <p14:tracePt t="15413" x="4267200" y="3692525"/>
          <p14:tracePt t="15414" x="4275138" y="3684588"/>
          <p14:tracePt t="15418" x="4275138" y="3671888"/>
          <p14:tracePt t="15420" x="4287838" y="3662363"/>
          <p14:tracePt t="15422" x="4287838" y="3649663"/>
          <p14:tracePt t="15424" x="4295775" y="3641725"/>
          <p14:tracePt t="15427" x="4295775" y="3629025"/>
          <p14:tracePt t="15429" x="4295775" y="3621088"/>
          <p14:tracePt t="15430" x="4310063" y="3608388"/>
          <p14:tracePt t="15433" x="4318000" y="3598863"/>
          <p14:tracePt t="15437" x="4318000" y="3586163"/>
          <p14:tracePt t="15438" x="4330700" y="3578225"/>
          <p14:tracePt t="15440" x="4330700" y="3565525"/>
          <p14:tracePt t="15441" x="4338638" y="3565525"/>
          <p14:tracePt t="15443" x="4338638" y="3556000"/>
          <p14:tracePt t="15445" x="4351338" y="3543300"/>
          <p14:tracePt t="15446" x="4351338" y="3535363"/>
          <p14:tracePt t="15448" x="4360863" y="3535363"/>
          <p14:tracePt t="15449" x="4360863" y="3522663"/>
          <p14:tracePt t="15451" x="4360863" y="3514725"/>
          <p14:tracePt t="15452" x="4373563" y="3514725"/>
          <p14:tracePt t="15453" x="4373563" y="3502025"/>
          <p14:tracePt t="15456" x="4381500" y="3492500"/>
          <p14:tracePt t="15459" x="4381500" y="3479800"/>
          <p14:tracePt t="15461" x="4394200" y="3471863"/>
          <p14:tracePt t="15464" x="4394200" y="3459163"/>
          <p14:tracePt t="15468" x="4402138" y="3449638"/>
          <p14:tracePt t="15471" x="4402138" y="3436938"/>
          <p14:tracePt t="15476" x="4416425" y="3429000"/>
          <p14:tracePt t="15479" x="4416425" y="3416300"/>
          <p14:tracePt t="15484" x="4424363" y="3408363"/>
          <p14:tracePt t="15487" x="4424363" y="3395663"/>
          <p14:tracePt t="15491" x="4424363" y="3386138"/>
          <p14:tracePt t="15495" x="4424363" y="3373438"/>
          <p14:tracePt t="15496" x="4437063" y="3373438"/>
          <p14:tracePt t="15498" x="4437063" y="3365500"/>
          <p14:tracePt t="15501" x="4437063" y="3352800"/>
          <p14:tracePt t="15505" x="4437063" y="3343275"/>
          <p14:tracePt t="15509" x="4437063" y="3330575"/>
          <p14:tracePt t="15512" x="4445000" y="3322638"/>
          <p14:tracePt t="15515" x="4445000" y="3309938"/>
          <p14:tracePt t="15518" x="4445000" y="3302000"/>
          <p14:tracePt t="15521" x="4445000" y="3289300"/>
          <p14:tracePt t="15523" x="4457700" y="3279775"/>
          <p14:tracePt t="15526" x="4457700" y="3267075"/>
          <p14:tracePt t="15529" x="4457700" y="3259138"/>
          <p14:tracePt t="15531" x="4457700" y="3246438"/>
          <p14:tracePt t="15534" x="4467225" y="3236913"/>
          <p14:tracePt t="15536" x="4467225" y="3224213"/>
          <p14:tracePt t="15539" x="4467225" y="3216275"/>
          <p14:tracePt t="15540" x="4479925" y="3203575"/>
          <p14:tracePt t="15543" x="4479925" y="3195638"/>
          <p14:tracePt t="15545" x="4479925" y="3182938"/>
          <p14:tracePt t="15547" x="4487863" y="3182938"/>
          <p14:tracePt t="15548" x="4487863" y="3173413"/>
          <p14:tracePt t="15550" x="4487863" y="3160713"/>
          <p14:tracePt t="15552" x="4487863" y="3152775"/>
          <p14:tracePt t="15553" x="4500563" y="3152775"/>
          <p14:tracePt t="15554" x="4500563" y="3140075"/>
          <p14:tracePt t="15556" x="4500563" y="3130550"/>
          <p14:tracePt t="15557" x="4508500" y="3117850"/>
          <p14:tracePt t="15559" x="4508500" y="3109913"/>
          <p14:tracePt t="15561" x="4508500" y="3097213"/>
          <p14:tracePt t="15562" x="4522788" y="3097213"/>
          <p14:tracePt t="15563" x="4522788" y="3089275"/>
          <p14:tracePt t="15564" x="4522788" y="3076575"/>
          <p14:tracePt t="15565" x="4530725" y="3076575"/>
          <p14:tracePt t="15566" x="4530725" y="3067050"/>
          <p14:tracePt t="15568" x="4530725" y="3054350"/>
          <p14:tracePt t="15570" x="4543425" y="3046413"/>
          <p14:tracePt t="15572" x="4551363" y="3033713"/>
          <p14:tracePt t="15574" x="4551363" y="3024188"/>
          <p14:tracePt t="15576" x="4551363" y="3011488"/>
          <p14:tracePt t="15578" x="4564063" y="3003550"/>
          <p14:tracePt t="15579" x="4573588" y="2990850"/>
          <p14:tracePt t="15581" x="4573588" y="2982913"/>
          <p14:tracePt t="15584" x="4586288" y="2970213"/>
          <p14:tracePt t="15585" x="4586288" y="2960688"/>
          <p14:tracePt t="15586" x="4594225" y="2947988"/>
          <p14:tracePt t="15588" x="4594225" y="2940050"/>
          <p14:tracePt t="15591" x="4606925" y="2927350"/>
          <p14:tracePt t="15595" x="4614863" y="2905125"/>
          <p14:tracePt t="15599" x="4629150" y="2884488"/>
          <p14:tracePt t="15602" x="4637088" y="2876550"/>
          <p14:tracePt t="15604" x="4637088" y="2863850"/>
          <p14:tracePt t="15607" x="4649788" y="2854325"/>
          <p14:tracePt t="15610" x="4657725" y="2833688"/>
          <p14:tracePt t="15613" x="4657725" y="2820988"/>
          <p14:tracePt t="15615" x="4670425" y="2820988"/>
          <p14:tracePt t="15617" x="4670425" y="2811463"/>
          <p14:tracePt t="15619" x="4670425" y="2798763"/>
          <p14:tracePt t="15620" x="4679950" y="2798763"/>
          <p14:tracePt t="15623" x="4679950" y="2790825"/>
          <p14:tracePt t="15627" x="4692650" y="2778125"/>
          <p14:tracePt t="15634" x="4700588" y="2770188"/>
          <p14:tracePt t="15640" x="4700588" y="2757488"/>
          <p14:tracePt t="15645" x="4713288" y="2757488"/>
          <p14:tracePt t="15647" x="4713288" y="2747963"/>
          <p14:tracePt t="15655" x="4713288" y="2735263"/>
          <p14:tracePt t="15658" x="4721225" y="2735263"/>
          <p14:tracePt t="15670" x="4721225" y="2727325"/>
          <p14:tracePt t="15673" x="4733925" y="2727325"/>
          <p14:tracePt t="15677" x="4733925" y="2714625"/>
          <p14:tracePt t="15686" x="4743450" y="2714625"/>
          <p14:tracePt t="15690" x="4743450" y="2705100"/>
          <p14:tracePt t="15698" x="4756150" y="2692400"/>
          <p14:tracePt t="15701" x="4756150" y="2684463"/>
          <p14:tracePt t="15705" x="4764088" y="2684463"/>
          <p14:tracePt t="15706" x="4764088" y="2671763"/>
          <p14:tracePt t="15712" x="4776788" y="2671763"/>
          <p14:tracePt t="15713" x="4776788" y="2663825"/>
          <p14:tracePt t="15716" x="4776788" y="2651125"/>
          <p14:tracePt t="15720" x="4786313" y="2651125"/>
          <p14:tracePt t="15725" x="4786313" y="2641600"/>
          <p14:tracePt t="15728" x="4799013" y="2628900"/>
          <p14:tracePt t="15736" x="4806950" y="2620963"/>
          <p14:tracePt t="15740" x="4806950" y="2608263"/>
          <p14:tracePt t="15745" x="4819650" y="2598738"/>
          <p14:tracePt t="15754" x="4827588" y="2586038"/>
          <p14:tracePt t="15762" x="4840288" y="2578100"/>
          <p14:tracePt t="15764" x="4840288" y="2565400"/>
          <p14:tracePt t="15767" x="4849813" y="2565400"/>
          <p14:tracePt t="15770" x="4849813" y="2557463"/>
          <p14:tracePt t="15772" x="4862513" y="2544763"/>
          <p14:tracePt t="15779" x="4870450" y="2535238"/>
          <p14:tracePt t="15785" x="4870450" y="2522538"/>
          <p14:tracePt t="15789" x="4883150" y="2522538"/>
          <p14:tracePt t="15792" x="4883150" y="2514600"/>
          <p14:tracePt t="15795" x="4892675" y="2514600"/>
          <p14:tracePt t="15796" x="4892675" y="2501900"/>
          <p14:tracePt t="15802" x="4905375" y="2492375"/>
          <p14:tracePt t="15806" x="4905375" y="2479675"/>
          <p14:tracePt t="15810" x="4913313" y="2479675"/>
          <p14:tracePt t="15813" x="4913313" y="2471738"/>
          <p14:tracePt t="15815" x="4926013" y="2471738"/>
          <p14:tracePt t="15818" x="4926013" y="2459038"/>
          <p14:tracePt t="15822" x="4933950" y="2451100"/>
          <p14:tracePt t="15829" x="4933950" y="2438400"/>
          <p14:tracePt t="15830" x="4946650" y="2438400"/>
          <p14:tracePt t="15834" x="4946650" y="2428875"/>
          <p14:tracePt t="15840" x="4956175" y="2416175"/>
          <p14:tracePt t="15854" x="4968875" y="2408238"/>
          <p14:tracePt t="15867" x="4968875" y="2395538"/>
          <p14:tracePt t="15876" x="4976813" y="2395538"/>
          <p14:tracePt t="15880" x="4976813" y="2386013"/>
          <p14:tracePt t="15889" x="4989513" y="2386013"/>
          <p14:tracePt t="15896" x="4989513" y="2373313"/>
          <p14:tracePt t="15997" x="4989513" y="2365375"/>
          <p14:tracePt t="15998" x="4999038" y="2365375"/>
          <p14:tracePt t="16005" x="4999038" y="2352675"/>
          <p14:tracePt t="16009" x="5011738" y="2352675"/>
          <p14:tracePt t="16011" x="5011738" y="2344738"/>
          <p14:tracePt t="16026" x="5019675" y="2332038"/>
          <p14:tracePt t="16196" x="5032375" y="2332038"/>
          <p14:tracePt t="16200" x="5040313" y="2332038"/>
          <p14:tracePt t="16208" x="5095875" y="2332038"/>
          <p14:tracePt t="16210" x="5118100" y="2332038"/>
          <p14:tracePt t="16211" x="5126038" y="2332038"/>
          <p14:tracePt t="16213" x="5138738" y="2332038"/>
          <p14:tracePt t="16214" x="5146675" y="2339975"/>
          <p14:tracePt t="16215" x="5159375" y="2339975"/>
          <p14:tracePt t="16217" x="5168900" y="2339975"/>
          <p14:tracePt t="16219" x="5181600" y="2339975"/>
          <p14:tracePt t="16220" x="5189538" y="2339975"/>
          <p14:tracePt t="16222" x="5202238" y="2339975"/>
          <p14:tracePt t="16224" x="5211763" y="2352675"/>
          <p14:tracePt t="16225" x="5224463" y="2352675"/>
          <p14:tracePt t="16227" x="5232400" y="2352675"/>
          <p14:tracePt t="16228" x="5245100" y="2352675"/>
          <p14:tracePt t="16230" x="5253038" y="2352675"/>
          <p14:tracePt t="16231" x="5265738" y="2352675"/>
          <p14:tracePt t="16233" x="5275263" y="2360613"/>
          <p14:tracePt t="16236" x="5287963" y="2360613"/>
          <p14:tracePt t="16238" x="5295900" y="2360613"/>
          <p14:tracePt t="16241" x="5308600" y="2373313"/>
          <p14:tracePt t="16244" x="5318125" y="2373313"/>
          <p14:tracePt t="16244" x="5330825" y="2373313"/>
          <p14:tracePt t="16247" x="5338763" y="2373313"/>
          <p14:tracePt t="16249" x="5351463" y="2373313"/>
          <p14:tracePt t="16251" x="5351463" y="2382838"/>
          <p14:tracePt t="16253" x="5359400" y="2382838"/>
          <p14:tracePt t="16258" x="5372100" y="2382838"/>
          <p14:tracePt t="16260" x="5372100" y="2395538"/>
          <p14:tracePt t="16263" x="5381625" y="2395538"/>
          <p14:tracePt t="16267" x="5394325" y="2395538"/>
          <p14:tracePt t="16272" x="5402263" y="2403475"/>
          <p14:tracePt t="16277" x="5414963" y="2403475"/>
          <p14:tracePt t="16281" x="5424488" y="2416175"/>
          <p14:tracePt t="16286" x="5437188" y="2416175"/>
          <p14:tracePt t="16287" x="5445125" y="2416175"/>
          <p14:tracePt t="16292" x="5457825" y="2416175"/>
          <p14:tracePt t="16295" x="5457825" y="2425700"/>
          <p14:tracePt t="16297" x="5465763" y="2425700"/>
          <p14:tracePt t="16302" x="5478463" y="2425700"/>
          <p14:tracePt t="16311" x="5487988" y="2438400"/>
          <p14:tracePt t="16346" x="5500688" y="2438400"/>
          <p14:tracePt t="16435" x="5500688" y="2428875"/>
          <p14:tracePt t="16437" x="5508625" y="2428875"/>
          <p14:tracePt t="16440" x="5521325" y="2416175"/>
          <p14:tracePt t="16444" x="5530850" y="2408238"/>
          <p14:tracePt t="16448" x="5543550" y="2395538"/>
          <p14:tracePt t="16450" x="5551488" y="2395538"/>
          <p14:tracePt t="16452" x="5551488" y="2386013"/>
          <p14:tracePt t="16454" x="5564188" y="2386013"/>
          <p14:tracePt t="16457" x="5572125" y="2373313"/>
          <p14:tracePt t="16459" x="5584825" y="2373313"/>
          <p14:tracePt t="16461" x="5584825" y="2365375"/>
          <p14:tracePt t="16462" x="5594350" y="2365375"/>
          <p14:tracePt t="16465" x="5607050" y="2352675"/>
          <p14:tracePt t="16467" x="5614988" y="2352675"/>
          <p14:tracePt t="16469" x="5627688" y="2344738"/>
          <p14:tracePt t="16472" x="5637213" y="2344738"/>
          <p14:tracePt t="16474" x="5649913" y="2332038"/>
          <p14:tracePt t="16478" x="5657850" y="2332038"/>
          <p14:tracePt t="16479" x="5670550" y="2322513"/>
          <p14:tracePt t="16483" x="5678488" y="2322513"/>
          <p14:tracePt t="16485" x="5691188" y="2309813"/>
          <p14:tracePt t="16489" x="5700713" y="2309813"/>
          <p14:tracePt t="16494" x="5713413" y="2309813"/>
          <p14:tracePt t="16554" x="5713413" y="2301875"/>
          <p14:tracePt t="16558" x="5721350" y="2301875"/>
          <p14:tracePt t="16563" x="5734050" y="2289175"/>
          <p14:tracePt t="16571" x="5743575" y="2289175"/>
          <p14:tracePt t="16639" x="5734050" y="2289175"/>
          <p14:tracePt t="16644" x="5726113" y="2289175"/>
          <p14:tracePt t="16648" x="5713413" y="2289175"/>
          <p14:tracePt t="16649" x="5713413" y="2297113"/>
          <p14:tracePt t="16652" x="5703888" y="2297113"/>
          <p14:tracePt t="16656" x="5691188" y="2309813"/>
          <p14:tracePt t="16660" x="5683250" y="2309813"/>
          <p14:tracePt t="16662" x="5683250" y="2319338"/>
          <p14:tracePt t="16663" x="5670550" y="2319338"/>
          <p14:tracePt t="16667" x="5662613" y="2319338"/>
          <p14:tracePt t="16668" x="5649913" y="2332038"/>
          <p14:tracePt t="16672" x="5640388" y="2339975"/>
          <p14:tracePt t="16676" x="5627688" y="2339975"/>
          <p14:tracePt t="16678" x="5619750" y="2352675"/>
          <p14:tracePt t="16682" x="5607050" y="2360613"/>
          <p14:tracePt t="16684" x="5597525" y="2360613"/>
          <p14:tracePt t="16687" x="5584825" y="2373313"/>
          <p14:tracePt t="16691" x="5576888" y="2382838"/>
          <p14:tracePt t="16694" x="5564188" y="2382838"/>
          <p14:tracePt t="16695" x="5564188" y="2395538"/>
          <p14:tracePt t="16696" x="5556250" y="2395538"/>
          <p14:tracePt t="16699" x="5543550" y="2403475"/>
          <p14:tracePt t="16701" x="5534025" y="2403475"/>
          <p14:tracePt t="16702" x="5534025" y="2416175"/>
          <p14:tracePt t="16703" x="5521325" y="2416175"/>
          <p14:tracePt t="16705" x="5513388" y="2425700"/>
          <p14:tracePt t="16708" x="5500688" y="2438400"/>
          <p14:tracePt t="16709" x="5491163" y="2438400"/>
          <p14:tracePt t="16711" x="5478463" y="2446338"/>
          <p14:tracePt t="16713" x="5470525" y="2446338"/>
          <p14:tracePt t="16715" x="5449888" y="2459038"/>
          <p14:tracePt t="16718" x="5427663" y="2466975"/>
          <p14:tracePt t="16720" x="5414963" y="2479675"/>
          <p14:tracePt t="16721" x="5407025" y="2479675"/>
          <p14:tracePt t="16723" x="5394325" y="2479675"/>
          <p14:tracePt t="16724" x="5384800" y="2489200"/>
          <p14:tracePt t="16725" x="5372100" y="2489200"/>
          <p14:tracePt t="16726" x="5364163" y="2489200"/>
          <p14:tracePt t="16727" x="5351463" y="2501900"/>
          <p14:tracePt t="16728" x="5343525" y="2501900"/>
          <p14:tracePt t="16729" x="5330825" y="2501900"/>
          <p14:tracePt t="16731" x="5308600" y="2509838"/>
          <p14:tracePt t="16732" x="5300663" y="2509838"/>
          <p14:tracePt t="16734" x="5278438" y="2522538"/>
          <p14:tracePt t="16736" x="5257800" y="2522538"/>
          <p14:tracePt t="16737" x="5245100" y="2532063"/>
          <p14:tracePt t="16738" x="5237163" y="2532063"/>
          <p14:tracePt t="16739" x="5214938" y="2532063"/>
          <p14:tracePt t="16740" x="5214938" y="2544763"/>
          <p14:tracePt t="16741" x="5194300" y="2544763"/>
          <p14:tracePt t="16744" x="5173663" y="2544763"/>
          <p14:tracePt t="16745" x="5159375" y="2552700"/>
          <p14:tracePt t="16746" x="5138738" y="2552700"/>
          <p14:tracePt t="16747" x="5130800" y="2565400"/>
          <p14:tracePt t="16748" x="5108575" y="2565400"/>
          <p14:tracePt t="16750" x="5087938" y="2573338"/>
          <p14:tracePt t="16752" x="5067300" y="2573338"/>
          <p14:tracePt t="16754" x="5045075" y="2586038"/>
          <p14:tracePt t="16755" x="5032375" y="2586038"/>
          <p14:tracePt t="16756" x="5024438" y="2586038"/>
          <p14:tracePt t="16757" x="5011738" y="2595563"/>
          <p14:tracePt t="16758" x="5002213" y="2595563"/>
          <p14:tracePt t="16759" x="4989513" y="2595563"/>
          <p14:tracePt t="16760" x="4981575" y="2608263"/>
          <p14:tracePt t="16761" x="4968875" y="2608263"/>
          <p14:tracePt t="16762" x="4960938" y="2608263"/>
          <p14:tracePt t="16763" x="4946650" y="2608263"/>
          <p14:tracePt t="16764" x="4938713" y="2616200"/>
          <p14:tracePt t="16765" x="4926013" y="2616200"/>
          <p14:tracePt t="16766" x="4918075" y="2616200"/>
          <p14:tracePt t="16767" x="4905375" y="2628900"/>
          <p14:tracePt t="16768" x="4895850" y="2628900"/>
          <p14:tracePt t="16769" x="4883150" y="2628900"/>
          <p14:tracePt t="16770" x="4875213" y="2638425"/>
          <p14:tracePt t="16771" x="4862513" y="2638425"/>
          <p14:tracePt t="16772" x="4854575" y="2638425"/>
          <p14:tracePt t="16773" x="4840288" y="2651125"/>
          <p14:tracePt t="16774" x="4832350" y="2651125"/>
          <p14:tracePt t="16777" x="4811713" y="2659063"/>
          <p14:tracePt t="16777" x="4799013" y="2659063"/>
          <p14:tracePt t="16779" x="4789488" y="2659063"/>
          <p14:tracePt t="16780" x="4768850" y="2671763"/>
          <p14:tracePt t="16781" x="4756150" y="2679700"/>
          <p14:tracePt t="16783" x="4748213" y="2679700"/>
          <p14:tracePt t="16784" x="4733925" y="2679700"/>
          <p14:tracePt t="16785" x="4725988" y="2692400"/>
          <p14:tracePt t="16787" x="4713288" y="2692400"/>
          <p14:tracePt t="16789" x="4692650" y="2701925"/>
          <p14:tracePt t="16792" x="4683125" y="2714625"/>
          <p14:tracePt t="16793" x="4670425" y="2714625"/>
          <p14:tracePt t="16795" x="4662488" y="2714625"/>
          <p14:tracePt t="16796" x="4649788" y="2722563"/>
          <p14:tracePt t="16799" x="4641850" y="2722563"/>
          <p14:tracePt t="16801" x="4629150" y="2735263"/>
          <p14:tracePt t="16803" x="4619625" y="2735263"/>
          <p14:tracePt t="16805" x="4606925" y="2744788"/>
          <p14:tracePt t="16808" x="4598988" y="2744788"/>
          <p14:tracePt t="16810" x="4586288" y="2757488"/>
          <p14:tracePt t="16812" x="4576763" y="2757488"/>
          <p14:tracePt t="16814" x="4564063" y="2765425"/>
          <p14:tracePt t="16817" x="4556125" y="2765425"/>
          <p14:tracePt t="16819" x="4543425" y="2778125"/>
          <p14:tracePt t="16821" x="4535488" y="2778125"/>
          <p14:tracePt t="16824" x="4522788" y="2786063"/>
          <p14:tracePt t="16827" x="4513263" y="2786063"/>
          <p14:tracePt t="16829" x="4500563" y="2786063"/>
          <p14:tracePt t="16829" x="4500563" y="2798763"/>
          <p14:tracePt t="16831" x="4492625" y="2798763"/>
          <p14:tracePt t="16833" x="4479925" y="2808288"/>
          <p14:tracePt t="16835" x="4470400" y="2808288"/>
          <p14:tracePt t="16837" x="4457700" y="2808288"/>
          <p14:tracePt t="16839" x="4449763" y="2820988"/>
          <p14:tracePt t="16840" x="4437063" y="2820988"/>
          <p14:tracePt t="16843" x="4429125" y="2828925"/>
          <p14:tracePt t="16844" x="4416425" y="2828925"/>
          <p14:tracePt t="16846" x="4394200" y="2841625"/>
          <p14:tracePt t="16850" x="4386263" y="2851150"/>
          <p14:tracePt t="16850" x="4373563" y="2851150"/>
          <p14:tracePt t="16852" x="4364038" y="2851150"/>
          <p14:tracePt t="16853" x="4351338" y="2863850"/>
          <p14:tracePt t="16855" x="4343400" y="2863850"/>
          <p14:tracePt t="16856" x="4330700" y="2863850"/>
          <p14:tracePt t="16857" x="4322763" y="2871788"/>
          <p14:tracePt t="16859" x="4310063" y="2884488"/>
          <p14:tracePt t="16862" x="4287838" y="2884488"/>
          <p14:tracePt t="16863" x="4279900" y="2892425"/>
          <p14:tracePt t="16865" x="4267200" y="2892425"/>
          <p14:tracePt t="16866" x="4257675" y="2905125"/>
          <p14:tracePt t="16867" x="4244975" y="2905125"/>
          <p14:tracePt t="16869" x="4224338" y="2914650"/>
          <p14:tracePt t="16871" x="4216400" y="2914650"/>
          <p14:tracePt t="16872" x="4203700" y="2927350"/>
          <p14:tracePt t="16874" x="4194175" y="2927350"/>
          <p14:tracePt t="16876" x="4181475" y="2935288"/>
          <p14:tracePt t="16877" x="4160838" y="2935288"/>
          <p14:tracePt t="16879" x="4151313" y="2947988"/>
          <p14:tracePt t="16881" x="4138613" y="2947988"/>
          <p14:tracePt t="16882" x="4130675" y="2957513"/>
          <p14:tracePt t="16952" x="3884613" y="3084513"/>
          <p14:tracePt t="16957" x="3875088" y="3084513"/>
          <p14:tracePt t="16958" x="3875088" y="3097213"/>
          <p14:tracePt t="16959" x="3862388" y="3097213"/>
          <p14:tracePt t="16963" x="3854450" y="3105150"/>
          <p14:tracePt t="16967" x="3841750" y="3117850"/>
          <p14:tracePt t="16970" x="3832225" y="3117850"/>
          <p14:tracePt t="16973" x="3819525" y="3127375"/>
          <p14:tracePt t="16980" x="3798888" y="3140075"/>
          <p14:tracePt t="16989" x="3768725" y="3160713"/>
          <p14:tracePt t="16993" x="3756025" y="3170238"/>
          <p14:tracePt t="16993" x="3748088" y="3182938"/>
          <p14:tracePt t="16996" x="3735388" y="3182938"/>
          <p14:tracePt t="17000" x="3725863" y="3190875"/>
          <p14:tracePt t="17003" x="3713163" y="3203575"/>
          <p14:tracePt t="17006" x="3705225" y="3203575"/>
          <p14:tracePt t="17009" x="3692525" y="3211513"/>
          <p14:tracePt t="17012" x="3684588" y="3224213"/>
          <p14:tracePt t="17019" x="3671888" y="3224213"/>
          <p14:tracePt t="17023" x="3662363" y="3233738"/>
          <p14:tracePt t="17027" x="3649663" y="3233738"/>
          <p14:tracePt t="17030" x="3641725" y="3246438"/>
          <p14:tracePt t="17033" x="3629025" y="3254375"/>
          <p14:tracePt t="17038" x="3619500" y="3254375"/>
          <p14:tracePt t="17040" x="3619500" y="3267075"/>
          <p14:tracePt t="17043" x="3606800" y="3267075"/>
          <p14:tracePt t="17046" x="3598863" y="3276600"/>
          <p14:tracePt t="17050" x="3586163" y="3276600"/>
          <p14:tracePt t="17052" x="3578225" y="3289300"/>
          <p14:tracePt t="17056" x="3565525" y="3289300"/>
          <p14:tracePt t="17058" x="3565525" y="3297238"/>
          <p14:tracePt t="17059" x="3556000" y="3297238"/>
          <p14:tracePt t="17062" x="3556000" y="3309938"/>
          <p14:tracePt t="17064" x="3543300" y="3309938"/>
          <p14:tracePt t="17067" x="3535363" y="3317875"/>
          <p14:tracePt t="17072" x="3522663" y="3330575"/>
          <p14:tracePt t="17075" x="3513138" y="3330575"/>
          <p14:tracePt t="17082" x="3492500" y="3352800"/>
          <p14:tracePt t="17089" x="3459163" y="3373438"/>
          <p14:tracePt t="17090" x="3459163" y="3382963"/>
          <p14:tracePt t="17092" x="3449638" y="3382963"/>
          <p14:tracePt t="17094" x="3449638" y="3395663"/>
          <p14:tracePt t="17095" x="3436938" y="3395663"/>
          <p14:tracePt t="17098" x="3436938" y="3403600"/>
          <p14:tracePt t="17100" x="3429000" y="3416300"/>
          <p14:tracePt t="17104" x="3416300" y="3416300"/>
          <p14:tracePt t="17105" x="3416300" y="3424238"/>
          <p14:tracePt t="17109" x="3406775" y="3436938"/>
          <p14:tracePt t="17116" x="3394075" y="3446463"/>
          <p14:tracePt t="17124" x="3386138" y="3459163"/>
          <p14:tracePt t="17233" x="3386138" y="3467100"/>
          <p14:tracePt t="17264" x="3394075" y="3467100"/>
          <p14:tracePt t="17269" x="3403600" y="3467100"/>
          <p14:tracePt t="17280" x="3416300" y="3479800"/>
          <p14:tracePt t="17292" x="3424238" y="3489325"/>
          <p14:tracePt t="17297" x="3436938" y="3489325"/>
          <p14:tracePt t="17299" x="3436938" y="3502025"/>
          <p14:tracePt t="17305" x="3446463" y="3509963"/>
          <p14:tracePt t="17305" x="3459163" y="3509963"/>
          <p14:tracePt t="17308" x="3459163" y="3522663"/>
          <p14:tracePt t="17311" x="3467100" y="3522663"/>
          <p14:tracePt t="17312" x="3479800" y="3530600"/>
          <p14:tracePt t="17319" x="3487738" y="3543300"/>
          <p14:tracePt t="17323" x="3509963" y="3552825"/>
          <p14:tracePt t="17326" x="3522663" y="3565525"/>
          <p14:tracePt t="17326" x="3530600" y="3565525"/>
          <p14:tracePt t="17328" x="3543300" y="3573463"/>
          <p14:tracePt t="17330" x="3552825" y="3573463"/>
          <p14:tracePt t="17332" x="3565525" y="3586163"/>
          <p14:tracePt t="17334" x="3573463" y="3586163"/>
          <p14:tracePt t="17335" x="3586163" y="3595688"/>
          <p14:tracePt t="17337" x="3594100" y="3595688"/>
          <p14:tracePt t="17339" x="3606800" y="3608388"/>
          <p14:tracePt t="17340" x="3616325" y="3608388"/>
          <p14:tracePt t="17343" x="3629025" y="3616325"/>
          <p14:tracePt t="17343" x="3636963" y="3616325"/>
          <p14:tracePt t="17345" x="3649663" y="3629025"/>
          <p14:tracePt t="17347" x="3659188" y="3629025"/>
          <p14:tracePt t="17348" x="3671888" y="3629025"/>
          <p14:tracePt t="17349" x="3679825" y="3636963"/>
          <p14:tracePt t="17351" x="3692525" y="3636963"/>
          <p14:tracePt t="17352" x="3700463" y="3649663"/>
          <p14:tracePt t="17355" x="3713163" y="3659188"/>
          <p14:tracePt t="17356" x="3722688" y="3659188"/>
          <p14:tracePt t="17357" x="3735388" y="3659188"/>
          <p14:tracePt t="17358" x="3743325" y="3671888"/>
          <p14:tracePt t="17360" x="3756025" y="3671888"/>
          <p14:tracePt t="17362" x="3765550" y="3679825"/>
          <p14:tracePt t="17363" x="3778250" y="3679825"/>
          <p14:tracePt t="17364" x="3786188" y="3692525"/>
          <p14:tracePt t="17366" x="3798888" y="3692525"/>
          <p14:tracePt t="17367" x="3806825" y="3702050"/>
          <p14:tracePt t="17369" x="3819525" y="3714750"/>
          <p14:tracePt t="17371" x="3829050" y="3714750"/>
          <p14:tracePt t="17372" x="3841750" y="3722688"/>
          <p14:tracePt t="17374" x="3849688" y="3735388"/>
          <p14:tracePt t="17376" x="3862388" y="3735388"/>
          <p14:tracePt t="17377" x="3884613" y="3743325"/>
          <p14:tracePt t="17379" x="3884613" y="3756025"/>
          <p14:tracePt t="17379" x="3892550" y="3756025"/>
          <p14:tracePt t="17381" x="3913188" y="3778250"/>
          <p14:tracePt t="17383" x="3925888" y="3786188"/>
          <p14:tracePt t="17384" x="3935413" y="3786188"/>
          <p14:tracePt t="17385" x="3948113" y="3798888"/>
          <p14:tracePt t="17386" x="3956050" y="3808413"/>
          <p14:tracePt t="17387" x="3968750" y="3808413"/>
          <p14:tracePt t="17388" x="3978275" y="3821113"/>
          <p14:tracePt t="17390" x="3998913" y="3829050"/>
          <p14:tracePt t="17391" x="4011613" y="3841750"/>
          <p14:tracePt t="17392" x="4019550" y="3849688"/>
          <p14:tracePt t="17394" x="4041775" y="3862388"/>
          <p14:tracePt t="17395" x="4054475" y="3871913"/>
          <p14:tracePt t="17396" x="4062413" y="3884613"/>
          <p14:tracePt t="17397" x="4075113" y="3892550"/>
          <p14:tracePt t="17398" x="4084638" y="3905250"/>
          <p14:tracePt t="17399" x="4097338" y="3914775"/>
          <p14:tracePt t="17400" x="4105275" y="3927475"/>
          <p14:tracePt t="17401" x="4117975" y="3935413"/>
          <p14:tracePt t="17402" x="4125913" y="3948113"/>
          <p14:tracePt t="17403" x="4138613" y="3956050"/>
          <p14:tracePt t="17404" x="4148138" y="3968750"/>
          <p14:tracePt t="17405" x="4160838" y="3978275"/>
          <p14:tracePt t="17406" x="4168775" y="3990975"/>
          <p14:tracePt t="17407" x="4181475" y="3998913"/>
          <p14:tracePt t="17408" x="4189413" y="4021138"/>
          <p14:tracePt t="17409" x="4203700" y="4033838"/>
          <p14:tracePt t="17410" x="4211638" y="4041775"/>
          <p14:tracePt t="17411" x="4224338" y="4054475"/>
          <p14:tracePt t="17412" x="4232275" y="4062413"/>
          <p14:tracePt t="17413" x="4244975" y="4075113"/>
          <p14:tracePt t="17414" x="4254500" y="4084638"/>
          <p14:tracePt t="17415" x="4267200" y="4105275"/>
          <p14:tracePt t="17416" x="4275138" y="4117975"/>
          <p14:tracePt t="17417" x="4287838" y="4127500"/>
          <p14:tracePt t="17418" x="4295775" y="4140200"/>
          <p14:tracePt t="17419" x="4310063" y="4160838"/>
          <p14:tracePt t="17420" x="4330700" y="4168775"/>
          <p14:tracePt t="17421" x="4338638" y="4181475"/>
          <p14:tracePt t="17422" x="4351338" y="4191000"/>
          <p14:tracePt t="17423" x="4360863" y="4211638"/>
          <p14:tracePt t="17425" x="4381500" y="4233863"/>
          <p14:tracePt t="17426" x="4394200" y="4254500"/>
          <p14:tracePt t="17427" x="4402138" y="4267200"/>
          <p14:tracePt t="17429" x="4424363" y="4287838"/>
          <p14:tracePt t="17430" x="4437063" y="4310063"/>
          <p14:tracePt t="17431" x="4445000" y="4318000"/>
          <p14:tracePt t="17432" x="4457700" y="4330700"/>
          <p14:tracePt t="17433" x="4467225" y="4338638"/>
          <p14:tracePt t="17434" x="4487863" y="4352925"/>
          <p14:tracePt t="17435" x="4500563" y="4360863"/>
          <p14:tracePt t="17436" x="4508500" y="4373563"/>
          <p14:tracePt t="17437" x="4522788" y="4394200"/>
          <p14:tracePt t="17438" x="4530725" y="4403725"/>
          <p14:tracePt t="17439" x="4543425" y="4416425"/>
          <p14:tracePt t="17440" x="4551363" y="4424363"/>
          <p14:tracePt t="17441" x="4564063" y="4445000"/>
          <p14:tracePt t="17443" x="4586288" y="4467225"/>
          <p14:tracePt t="17444" x="4594225" y="4479925"/>
          <p14:tracePt t="17445" x="4606925" y="4500563"/>
          <p14:tracePt t="17446" x="4614863" y="4510088"/>
          <p14:tracePt t="17447" x="4629150" y="4522788"/>
          <p14:tracePt t="17448" x="4637088" y="4530725"/>
          <p14:tracePt t="17449" x="4637088" y="4543425"/>
          <p14:tracePt t="17450" x="4649788" y="4551363"/>
          <p14:tracePt t="17451" x="4657725" y="4565650"/>
          <p14:tracePt t="17452" x="4670425" y="4573588"/>
          <p14:tracePt t="17453" x="4679950" y="4586288"/>
          <p14:tracePt t="17454" x="4692650" y="4594225"/>
          <p14:tracePt t="17455" x="4700588" y="4606925"/>
          <p14:tracePt t="17456" x="4700588" y="4616450"/>
          <p14:tracePt t="17457" x="4713288" y="4629150"/>
          <p14:tracePt t="17458" x="4721225" y="4637088"/>
          <p14:tracePt t="17459" x="4733925" y="4649788"/>
          <p14:tracePt t="17460" x="4743450" y="4657725"/>
          <p14:tracePt t="17461" x="4743450" y="4672013"/>
          <p14:tracePt t="17463" x="4756150" y="4692650"/>
          <p14:tracePt t="17464" x="4764088" y="4692650"/>
          <p14:tracePt t="17465" x="4776788" y="4713288"/>
          <p14:tracePt t="17467" x="4786313" y="4722813"/>
          <p14:tracePt t="17468" x="4786313" y="4735513"/>
          <p14:tracePt t="17469" x="4799013" y="4743450"/>
          <p14:tracePt t="17470" x="4799013" y="4756150"/>
          <p14:tracePt t="17472" x="4806950" y="4764088"/>
          <p14:tracePt t="17474" x="4819650" y="4778375"/>
          <p14:tracePt t="17475" x="4819650" y="4786313"/>
          <p14:tracePt t="17477" x="4827588" y="4799013"/>
          <p14:tracePt t="17478" x="4827588" y="4806950"/>
          <p14:tracePt t="17479" x="4827588" y="4819650"/>
          <p14:tracePt t="17480" x="4840288" y="4829175"/>
          <p14:tracePt t="17482" x="4840288" y="4841875"/>
          <p14:tracePt t="17484" x="4849813" y="4849813"/>
          <p14:tracePt t="17486" x="4849813" y="4862513"/>
          <p14:tracePt t="17489" x="4849813" y="4870450"/>
          <p14:tracePt t="17491" x="4862513" y="4884738"/>
          <p14:tracePt t="17493" x="4862513" y="4892675"/>
          <p14:tracePt t="17496" x="4862513" y="4905375"/>
          <p14:tracePt t="17500" x="4870450" y="4913313"/>
          <p14:tracePt t="17501" x="4870450" y="4926013"/>
          <p14:tracePt t="17505" x="4870450" y="4935538"/>
          <p14:tracePt t="17508" x="4870450" y="4948238"/>
          <p14:tracePt t="17509" x="4883150" y="4948238"/>
          <p14:tracePt t="17512" x="4883150" y="4956175"/>
          <p14:tracePt t="17514" x="4883150" y="4968875"/>
          <p14:tracePt t="17515" x="4892675" y="4968875"/>
          <p14:tracePt t="17517" x="4892675" y="4976813"/>
          <p14:tracePt t="17519" x="4892675" y="4991100"/>
          <p14:tracePt t="17521" x="4892675" y="4999038"/>
          <p14:tracePt t="17522" x="4905375" y="4999038"/>
          <p14:tracePt t="17524" x="4905375" y="5011738"/>
          <p14:tracePt t="17526" x="4905375" y="5019675"/>
          <p14:tracePt t="17527" x="4913313" y="5032375"/>
          <p14:tracePt t="17530" x="4913313" y="5041900"/>
          <p14:tracePt t="17531" x="4926013" y="5054600"/>
          <p14:tracePt t="17534" x="4926013" y="5062538"/>
          <p14:tracePt t="17535" x="4933950" y="5075238"/>
          <p14:tracePt t="17537" x="4933950" y="5083175"/>
          <p14:tracePt t="17539" x="4946650" y="5097463"/>
          <p14:tracePt t="17541" x="4946650" y="5105400"/>
          <p14:tracePt t="17543" x="4956175" y="5118100"/>
          <p14:tracePt t="17545" x="4968875" y="5138738"/>
          <p14:tracePt t="17547" x="4968875" y="5148263"/>
          <p14:tracePt t="17549" x="4976813" y="5160963"/>
          <p14:tracePt t="17550" x="4976813" y="5168900"/>
          <p14:tracePt t="17552" x="4989513" y="5181600"/>
          <p14:tracePt t="17553" x="4989513" y="5189538"/>
          <p14:tracePt t="17555" x="4999038" y="5203825"/>
          <p14:tracePt t="17557" x="4999038" y="5211763"/>
          <p14:tracePt t="17557" x="4999038" y="5224463"/>
          <p14:tracePt t="17558" x="5011738" y="5224463"/>
          <p14:tracePt t="17559" x="5011738" y="5232400"/>
          <p14:tracePt t="17560" x="5011738" y="5245100"/>
          <p14:tracePt t="17561" x="5019675" y="5254625"/>
          <p14:tracePt t="17563" x="5019675" y="5267325"/>
          <p14:tracePt t="17564" x="5032375" y="5275263"/>
          <p14:tracePt t="17565" x="5032375" y="5287963"/>
          <p14:tracePt t="17567" x="5040313" y="5295900"/>
          <p14:tracePt t="17568" x="5040313" y="5310188"/>
          <p14:tracePt t="17570" x="5053013" y="5330825"/>
          <p14:tracePt t="17573" x="5053013" y="5351463"/>
          <p14:tracePt t="17574" x="5062538" y="5351463"/>
          <p14:tracePt t="17576" x="5062538" y="5373688"/>
          <p14:tracePt t="17578" x="5075238" y="5394325"/>
          <p14:tracePt t="17580" x="5075238" y="5402263"/>
          <p14:tracePt t="17583" x="5083175" y="5424488"/>
          <p14:tracePt t="17584" x="5083175" y="5437188"/>
          <p14:tracePt t="17586" x="5083175" y="5445125"/>
          <p14:tracePt t="17587" x="5095875" y="5457825"/>
          <p14:tracePt t="17589" x="5095875" y="5480050"/>
          <p14:tracePt t="17592" x="5095875" y="5500688"/>
          <p14:tracePt t="17593" x="5105400" y="5500688"/>
          <p14:tracePt t="17595" x="5105400" y="5522913"/>
          <p14:tracePt t="17598" x="5105400" y="5543550"/>
          <p14:tracePt t="17600" x="5118100" y="5543550"/>
          <p14:tracePt t="17601" x="5118100" y="5564188"/>
          <p14:tracePt t="17604" x="5118100" y="5586413"/>
          <p14:tracePt t="17607" x="5118100" y="5594350"/>
          <p14:tracePt t="17609" x="5118100" y="5607050"/>
          <p14:tracePt t="17611" x="5126038" y="5614988"/>
          <p14:tracePt t="17613" x="5126038" y="5629275"/>
          <p14:tracePt t="17613" x="5126038" y="5637213"/>
          <p14:tracePt t="17615" x="5126038" y="5649913"/>
          <p14:tracePt t="17617" x="5126038" y="5657850"/>
          <p14:tracePt t="17619" x="5126038" y="5670550"/>
          <p14:tracePt t="17621" x="5126038" y="5680075"/>
          <p14:tracePt t="17623" x="5126038" y="5692775"/>
          <p14:tracePt t="17627" x="5126038" y="5700713"/>
          <p14:tracePt t="17629" x="5126038" y="5713413"/>
          <p14:tracePt t="17633" x="5126038" y="5735638"/>
          <p14:tracePt t="17634" x="5138738" y="5743575"/>
          <p14:tracePt t="17636" x="5138738" y="5756275"/>
          <p14:tracePt t="17638" x="5138738" y="5764213"/>
          <p14:tracePt t="17640" x="5138738" y="5776913"/>
          <p14:tracePt t="17644" x="5138738" y="5786438"/>
          <p14:tracePt t="17646" x="5138738" y="5799138"/>
          <p14:tracePt t="17649" x="5138738" y="5807075"/>
          <p14:tracePt t="17652" x="5138738" y="5819775"/>
          <p14:tracePt t="17653" x="5146675" y="5819775"/>
          <p14:tracePt t="17655" x="5146675" y="5827713"/>
          <p14:tracePt t="17658" x="5146675" y="5842000"/>
          <p14:tracePt t="17662" x="5146675" y="5849938"/>
          <p14:tracePt t="17665" x="5159375" y="5862638"/>
          <p14:tracePt t="17668" x="5159375" y="5870575"/>
          <p14:tracePt t="17672" x="5159375" y="5883275"/>
          <p14:tracePt t="17677" x="5168900" y="5892800"/>
          <p14:tracePt t="17679" x="5168900" y="5905500"/>
          <p14:tracePt t="17686" x="5181600" y="5913438"/>
          <p14:tracePt t="17688" x="5181600" y="5926138"/>
          <p14:tracePt t="17692" x="5181600" y="5934075"/>
          <p14:tracePt t="17698" x="5189538" y="5948363"/>
          <p14:tracePt t="17705" x="5189538" y="5956300"/>
          <p14:tracePt t="17709" x="5189538" y="5969000"/>
          <p14:tracePt t="17716" x="5202238" y="5976938"/>
          <p14:tracePt t="17721" x="5202238" y="5989638"/>
          <p14:tracePt t="17727" x="5202238" y="5999163"/>
          <p14:tracePt t="17734" x="5202238" y="6011863"/>
          <p14:tracePt t="17740" x="5211763" y="6011863"/>
          <p14:tracePt t="17834" x="5211763" y="6019800"/>
          <p14:tracePt t="17859" x="5211763" y="6032500"/>
          <p14:tracePt t="17876" x="5224463" y="6032500"/>
          <p14:tracePt t="17913" x="5224463" y="6040438"/>
          <p14:tracePt t="17925" x="5232400" y="6053138"/>
          <p14:tracePt t="17938" x="5232400" y="6062663"/>
          <p14:tracePt t="17973" x="5245100" y="6062663"/>
          <p14:tracePt t="18295" x="5253038" y="6062663"/>
          <p14:tracePt t="18298" x="5265738" y="6062663"/>
          <p14:tracePt t="18301" x="5275263" y="6062663"/>
          <p14:tracePt t="18302" x="5287963" y="6062663"/>
          <p14:tracePt t="18305" x="5295900" y="6062663"/>
          <p14:tracePt t="18308" x="5308600" y="6062663"/>
          <p14:tracePt t="18311" x="5318125" y="6062663"/>
          <p14:tracePt t="18313" x="5330825" y="6062663"/>
          <p14:tracePt t="18316" x="5338763" y="6062663"/>
          <p14:tracePt t="18320" x="5351463" y="6062663"/>
          <p14:tracePt t="18323" x="5359400" y="6062663"/>
          <p14:tracePt t="18327" x="5372100" y="6062663"/>
          <p14:tracePt t="18331" x="5381625" y="6062663"/>
          <p14:tracePt t="18334" x="5394325" y="6062663"/>
          <p14:tracePt t="18337" x="5402263" y="6062663"/>
          <p14:tracePt t="18340" x="5414963" y="6062663"/>
          <p14:tracePt t="18345" x="5424488" y="6062663"/>
          <p14:tracePt t="18346" x="5437188" y="6062663"/>
          <p14:tracePt t="18349" x="5445125" y="6062663"/>
          <p14:tracePt t="18351" x="5457825" y="6062663"/>
          <p14:tracePt t="18353" x="5465763" y="6062663"/>
          <p14:tracePt t="18354" x="5478463" y="6062663"/>
          <p14:tracePt t="18356" x="5487988" y="6053138"/>
          <p14:tracePt t="18358" x="5500688" y="6053138"/>
          <p14:tracePt t="18360" x="5508625" y="6053138"/>
          <p14:tracePt t="18361" x="5521325" y="6053138"/>
          <p14:tracePt t="18363" x="5543550" y="6045200"/>
          <p14:tracePt t="18366" x="5564188" y="6045200"/>
          <p14:tracePt t="18368" x="5584825" y="6032500"/>
          <p14:tracePt t="18373" x="5607050" y="6032500"/>
          <p14:tracePt t="18378" x="5678488" y="6024563"/>
          <p14:tracePt t="18379" x="5691188" y="6011863"/>
          <p14:tracePt t="18380" x="5700713" y="6011863"/>
          <p14:tracePt t="18381" x="5713413" y="6011863"/>
          <p14:tracePt t="18382" x="5734050" y="6002338"/>
          <p14:tracePt t="18384" x="5756275" y="6002338"/>
          <p14:tracePt t="18385" x="5764213" y="6002338"/>
          <p14:tracePt t="18386" x="5776913" y="6002338"/>
          <p14:tracePt t="18387" x="5797550" y="5989638"/>
          <p14:tracePt t="18389" x="5819775" y="5989638"/>
          <p14:tracePt t="18390" x="5827713" y="5989638"/>
          <p14:tracePt t="18391" x="5849938" y="5989638"/>
          <p14:tracePt t="18392" x="5862638" y="5981700"/>
          <p14:tracePt t="18395" x="5903913" y="5981700"/>
          <p14:tracePt t="18397" x="5926138" y="5969000"/>
          <p14:tracePt t="18398" x="5934075" y="5969000"/>
          <p14:tracePt t="18399" x="5956300" y="5969000"/>
          <p14:tracePt t="18401" x="5976938" y="5969000"/>
          <p14:tracePt t="18402" x="5989638" y="5969000"/>
          <p14:tracePt t="18403" x="5997575" y="5961063"/>
          <p14:tracePt t="18404" x="6010275" y="5961063"/>
          <p14:tracePt t="18405" x="6032500" y="5961063"/>
          <p14:tracePt t="18407" x="6053138" y="5961063"/>
          <p14:tracePt t="18409" x="6075363" y="5948363"/>
          <p14:tracePt t="18410" x="6083300" y="5948363"/>
          <p14:tracePt t="18412" x="6103938" y="5948363"/>
          <p14:tracePt t="18413" x="6116638" y="5948363"/>
          <p14:tracePt t="18414" x="6126163" y="5948363"/>
          <p14:tracePt t="18415" x="6138863" y="5938838"/>
          <p14:tracePt t="18416" x="6146800" y="5938838"/>
          <p14:tracePt t="18418" x="6169025" y="5938838"/>
          <p14:tracePt t="18420" x="6181725" y="5938838"/>
          <p14:tracePt t="18421" x="6189663" y="5926138"/>
          <p14:tracePt t="18423" x="6202363" y="5926138"/>
          <p14:tracePt t="18428" x="6223000" y="5918200"/>
          <p14:tracePt t="18430" x="6232525" y="5918200"/>
          <p14:tracePt t="18430" x="6245225" y="5905500"/>
          <p14:tracePt t="18432" x="6253163" y="5905500"/>
          <p14:tracePt t="18435" x="6265863" y="5895975"/>
          <p14:tracePt t="18439" x="6275388" y="5883275"/>
          <p14:tracePt t="18440" x="6288088" y="5883275"/>
          <p14:tracePt t="18444" x="6296025" y="5875338"/>
          <p14:tracePt t="18444" x="6308725" y="5862638"/>
          <p14:tracePt t="18446" x="6316663" y="5854700"/>
          <p14:tracePt t="18448" x="6329363" y="5842000"/>
          <p14:tracePt t="18449" x="6338888" y="5832475"/>
          <p14:tracePt t="18451" x="6351588" y="5819775"/>
          <p14:tracePt t="18452" x="6359525" y="5811838"/>
          <p14:tracePt t="18453" x="6372225" y="5811838"/>
          <p14:tracePt t="18454" x="6381750" y="5799138"/>
          <p14:tracePt t="18456" x="6394450" y="5776913"/>
          <p14:tracePt t="18457" x="6402388" y="5776913"/>
          <p14:tracePt t="18458" x="6415088" y="5768975"/>
          <p14:tracePt t="18459" x="6423025" y="5756275"/>
          <p14:tracePt t="18461" x="6445250" y="5735638"/>
          <p14:tracePt t="18463" x="6465888" y="5726113"/>
          <p14:tracePt t="18464" x="6478588" y="5713413"/>
          <p14:tracePt t="18465" x="6488113" y="5705475"/>
          <p14:tracePt t="18466" x="6500813" y="5692775"/>
          <p14:tracePt t="18468" x="6521450" y="5670550"/>
          <p14:tracePt t="18470" x="6542088" y="5662613"/>
          <p14:tracePt t="18471" x="6564313" y="5649913"/>
          <p14:tracePt t="18472" x="6572250" y="5641975"/>
          <p14:tracePt t="18473" x="6584950" y="5629275"/>
          <p14:tracePt t="18474" x="6607175" y="5619750"/>
          <p14:tracePt t="18476" x="6627813" y="5599113"/>
          <p14:tracePt t="18478" x="6648450" y="5599113"/>
          <p14:tracePt t="18479" x="6657975" y="5576888"/>
          <p14:tracePt t="18480" x="6678613" y="5564188"/>
          <p14:tracePt t="18481" x="6700838" y="5556250"/>
          <p14:tracePt t="18482" x="6721475" y="5543550"/>
          <p14:tracePt t="18483" x="6734175" y="5535613"/>
          <p14:tracePt t="18484" x="6754813" y="5535613"/>
          <p14:tracePt t="18485" x="6764338" y="5513388"/>
          <p14:tracePt t="18486" x="6784975" y="5513388"/>
          <p14:tracePt t="18487" x="6797675" y="5500688"/>
          <p14:tracePt t="18488" x="6819900" y="5492750"/>
          <p14:tracePt t="18489" x="6827838" y="5480050"/>
          <p14:tracePt t="18490" x="6848475" y="5470525"/>
          <p14:tracePt t="18491" x="6861175" y="5470525"/>
          <p14:tracePt t="18492" x="6883400" y="5457825"/>
          <p14:tracePt t="18493" x="6904038" y="5449888"/>
          <p14:tracePt t="18495" x="6934200" y="5429250"/>
          <p14:tracePt t="18496" x="6946900" y="5429250"/>
          <p14:tracePt t="18497" x="6967538" y="5416550"/>
          <p14:tracePt t="18498" x="6977063" y="5407025"/>
          <p14:tracePt t="18499" x="6989763" y="5407025"/>
          <p14:tracePt t="18500" x="7010400" y="5394325"/>
          <p14:tracePt t="18501" x="7018338" y="5386388"/>
          <p14:tracePt t="18502" x="7040563" y="5386388"/>
          <p14:tracePt t="18504" x="7061200" y="5373688"/>
          <p14:tracePt t="18505" x="7083425" y="5364163"/>
          <p14:tracePt t="18507" x="7104063" y="5351463"/>
          <p14:tracePt t="18508" x="7124700" y="5343525"/>
          <p14:tracePt t="18510" x="7146925" y="5330825"/>
          <p14:tracePt t="18511" x="7159625" y="5330825"/>
          <p14:tracePt t="18513" x="7167563" y="5322888"/>
          <p14:tracePt t="18514" x="7180263" y="5322888"/>
          <p14:tracePt t="18514" x="7202488" y="5310188"/>
          <p14:tracePt t="18516" x="7223125" y="5310188"/>
          <p14:tracePt t="18517" x="7231063" y="5300663"/>
          <p14:tracePt t="18519" x="7253288" y="5287963"/>
          <p14:tracePt t="18521" x="7265988" y="5287963"/>
          <p14:tracePt t="18522" x="7273925" y="5280025"/>
          <p14:tracePt t="18523" x="7286625" y="5280025"/>
          <p14:tracePt t="18524" x="7296150" y="5280025"/>
          <p14:tracePt t="18526" x="7316788" y="5267325"/>
          <p14:tracePt t="18528" x="7329488" y="5267325"/>
          <p14:tracePt t="18532" x="7351713" y="5257800"/>
          <p14:tracePt t="18536" x="7372350" y="5245100"/>
          <p14:tracePt t="18543" x="7415213" y="5237163"/>
          <p14:tracePt t="18545" x="7423150" y="5224463"/>
          <p14:tracePt t="18548" x="7435850" y="5224463"/>
          <p14:tracePt t="18552" x="7443788" y="5224463"/>
          <p14:tracePt t="18553" x="7443788" y="5216525"/>
          <p14:tracePt t="18555" x="7458075" y="5216525"/>
          <p14:tracePt t="18558" x="7466013" y="5216525"/>
          <p14:tracePt t="18560" x="7466013" y="5203825"/>
          <p14:tracePt t="18561" x="7478713" y="5203825"/>
          <p14:tracePt t="18565" x="7486650" y="5203825"/>
          <p14:tracePt t="18567" x="7499350" y="5194300"/>
          <p14:tracePt t="18570" x="7508875" y="5194300"/>
          <p14:tracePt t="18573" x="7521575" y="5181600"/>
          <p14:tracePt t="18576" x="7529513" y="5181600"/>
          <p14:tracePt t="18579" x="7542213" y="5181600"/>
          <p14:tracePt t="18580" x="7542213" y="5173663"/>
          <p14:tracePt t="18581" x="7550150" y="5173663"/>
          <p14:tracePt t="18584" x="7562850" y="5173663"/>
          <p14:tracePt t="18588" x="7572375" y="5160963"/>
          <p14:tracePt t="18590" x="7585075" y="5160963"/>
          <p14:tracePt t="18592" x="7593013" y="5151438"/>
          <p14:tracePt t="18596" x="7605713" y="5151438"/>
          <p14:tracePt t="18598" x="7615238" y="5151438"/>
          <p14:tracePt t="18601" x="7627938" y="5138738"/>
          <p14:tracePt t="18605" x="7635875" y="5138738"/>
          <p14:tracePt t="18610" x="7648575" y="5130800"/>
          <p14:tracePt t="18613" x="7656513" y="5130800"/>
          <p14:tracePt t="18618" x="7669213" y="5130800"/>
          <p14:tracePt t="18619" x="7669213" y="5118100"/>
          <p14:tracePt t="18627" x="7678738" y="5118100"/>
          <p14:tracePt t="18660" x="7691438" y="5118100"/>
          <p14:tracePt t="18671" x="7699375" y="5110163"/>
          <p14:tracePt t="18678" x="7712075" y="5110163"/>
          <p14:tracePt t="18681" x="7721600" y="5097463"/>
          <p14:tracePt t="18682" x="7734300" y="5097463"/>
          <p14:tracePt t="18684" x="7742238" y="5097463"/>
          <p14:tracePt t="18686" x="7754938" y="5097463"/>
          <p14:tracePt t="18687" x="7762875" y="5087938"/>
          <p14:tracePt t="18692" x="7785100" y="5087938"/>
          <p14:tracePt t="18693" x="7797800" y="5075238"/>
          <p14:tracePt t="18694" x="7805738" y="5075238"/>
          <p14:tracePt t="18696" x="7818438" y="5075238"/>
          <p14:tracePt t="18697" x="7827963" y="5075238"/>
          <p14:tracePt t="18698" x="7840663" y="5075238"/>
          <p14:tracePt t="18700" x="7848600" y="5075238"/>
          <p14:tracePt t="18701" x="7861300" y="5067300"/>
          <p14:tracePt t="18703" x="7869238" y="5067300"/>
          <p14:tracePt t="18704" x="7881938" y="5067300"/>
          <p14:tracePt t="18705" x="7891463" y="5067300"/>
          <p14:tracePt t="18707" x="7904163" y="5054600"/>
          <p14:tracePt t="18708" x="7912100" y="5054600"/>
          <p14:tracePt t="18709" x="7924800" y="5054600"/>
          <p14:tracePt t="18710" x="7934325" y="5054600"/>
          <p14:tracePt t="18712" x="7947025" y="5054600"/>
          <p14:tracePt t="18713" x="7954963" y="5054600"/>
          <p14:tracePt t="18714" x="7967663" y="5054600"/>
          <p14:tracePt t="18716" x="7975600" y="5045075"/>
          <p14:tracePt t="18717" x="7988300" y="5045075"/>
          <p14:tracePt t="18718" x="7997825" y="5045075"/>
          <p14:tracePt t="18720" x="8010525" y="5045075"/>
          <p14:tracePt t="18721" x="8018463" y="5045075"/>
          <p14:tracePt t="18723" x="8031163" y="5045075"/>
          <p14:tracePt t="18725" x="8040688" y="5045075"/>
          <p14:tracePt t="18726" x="8053388" y="5045075"/>
          <p14:tracePt t="18728" x="8061325" y="5032375"/>
          <p14:tracePt t="18730" x="8074025" y="5032375"/>
          <p14:tracePt t="18732" x="8081963" y="5032375"/>
          <p14:tracePt t="18733" x="8094663" y="5032375"/>
          <p14:tracePt t="18736" x="8104188" y="5032375"/>
          <p14:tracePt t="18739" x="8116888" y="5032375"/>
          <p14:tracePt t="18744" x="8124825" y="5032375"/>
          <p14:tracePt t="18744" x="8137525" y="5032375"/>
          <p14:tracePt t="18748" x="8147050" y="5032375"/>
          <p14:tracePt t="18752" x="8159750" y="5032375"/>
          <p14:tracePt t="18760" x="8167688" y="5032375"/>
          <p14:tracePt t="18763" x="8180388" y="5032375"/>
          <p14:tracePt t="18767" x="8188325" y="5032375"/>
          <p14:tracePt t="18772" x="8201025" y="5032375"/>
          <p14:tracePt t="18776" x="8210550" y="5032375"/>
          <p14:tracePt t="18779" x="8223250" y="5032375"/>
          <p14:tracePt t="18782" x="8231188" y="5032375"/>
          <p14:tracePt t="18785" x="8243888" y="5032375"/>
          <p14:tracePt t="18788" x="8253413" y="5032375"/>
          <p14:tracePt t="18790" x="8266113" y="5032375"/>
          <p14:tracePt t="18793" x="8274050" y="5032375"/>
          <p14:tracePt t="18795" x="8286750" y="5032375"/>
          <p14:tracePt t="18798" x="8294688" y="5032375"/>
          <p14:tracePt t="18801" x="8307388" y="5032375"/>
          <p14:tracePt t="18803" x="8316913" y="5032375"/>
          <p14:tracePt t="18806" x="8329613" y="5032375"/>
          <p14:tracePt t="18810" x="8337550" y="5032375"/>
          <p14:tracePt t="18812" x="8350250" y="5032375"/>
          <p14:tracePt t="18816" x="8359775" y="5032375"/>
          <p14:tracePt t="18820" x="8372475" y="5032375"/>
          <p14:tracePt t="18825" x="8380413" y="5032375"/>
          <p14:tracePt t="18835" x="8393113" y="5032375"/>
          <p14:tracePt t="18882" x="8401050" y="5024438"/>
          <p14:tracePt t="18887" x="8413750" y="5024438"/>
          <p14:tracePt t="18890" x="8423275" y="5024438"/>
          <p14:tracePt t="18893" x="8435975" y="5024438"/>
          <p14:tracePt t="18894" x="8443913" y="5011738"/>
          <p14:tracePt t="18896" x="8456613" y="5011738"/>
          <p14:tracePt t="18899" x="8466138" y="5011738"/>
          <p14:tracePt t="18900" x="8478838" y="5011738"/>
          <p14:tracePt t="18902" x="8486775" y="5003800"/>
          <p14:tracePt t="18904" x="8499475" y="5003800"/>
          <p14:tracePt t="18905" x="8507413" y="5003800"/>
          <p14:tracePt t="18907" x="8520113" y="5003800"/>
          <p14:tracePt t="18910" x="8529638" y="4991100"/>
          <p14:tracePt t="18912" x="8542338" y="4991100"/>
          <p14:tracePt t="18913" x="8550275" y="4991100"/>
          <p14:tracePt t="18914" x="8562975" y="4991100"/>
          <p14:tracePt t="18917" x="8572500" y="4991100"/>
          <p14:tracePt t="18919" x="8585200" y="4991100"/>
          <p14:tracePt t="18924" x="8605838" y="4981575"/>
          <p14:tracePt t="18924" x="8613775" y="4981575"/>
          <p14:tracePt t="18927" x="8626475" y="4981575"/>
          <p14:tracePt t="18929" x="8636000" y="4981575"/>
          <p14:tracePt t="18934" x="8648700" y="4981575"/>
          <p14:tracePt t="18935" x="8656638" y="4981575"/>
          <p14:tracePt t="18940" x="8669338" y="4981575"/>
          <p14:tracePt t="18944" x="8678863" y="4981575"/>
          <p14:tracePt t="18949" x="8691563" y="4981575"/>
          <p14:tracePt t="19019" x="8699500" y="4981575"/>
          <p14:tracePt t="19026" x="8712200" y="4981575"/>
          <p14:tracePt t="19030" x="8720138" y="4981575"/>
          <p14:tracePt t="19036" x="8732838" y="4981575"/>
          <p14:tracePt t="19042" x="8742363" y="4981575"/>
          <p14:tracePt t="19049" x="8755063" y="4981575"/>
          <p14:tracePt t="19055" x="8763000" y="4991100"/>
          <p14:tracePt t="19063" x="8775700" y="4991100"/>
          <p14:tracePt t="19070" x="8785225" y="4999038"/>
          <p14:tracePt t="19093" x="8797925" y="4999038"/>
          <p14:tracePt t="19099" x="8797925" y="5011738"/>
          <p14:tracePt t="19102" x="8805863" y="5011738"/>
          <p14:tracePt t="19107" x="8818563" y="5011738"/>
          <p14:tracePt t="19110" x="8826500" y="5011738"/>
          <p14:tracePt t="19113" x="8839200" y="5011738"/>
          <p14:tracePt t="19116" x="8848725" y="5011738"/>
          <p14:tracePt t="19119" x="8861425" y="5011738"/>
          <p14:tracePt t="19122" x="8869363" y="5011738"/>
          <p14:tracePt t="19125" x="8882063" y="5011738"/>
          <p14:tracePt t="19127" x="8891588" y="5011738"/>
          <p14:tracePt t="19131" x="8904288" y="5011738"/>
          <p14:tracePt t="19135" x="8912225" y="5011738"/>
          <p14:tracePt t="19137" x="8924925" y="5011738"/>
          <p14:tracePt t="19140" x="8932863" y="5011738"/>
          <p14:tracePt t="19144" x="8945563" y="5011738"/>
          <p14:tracePt t="19146" x="8955088" y="5003800"/>
          <p14:tracePt t="19150" x="8967788" y="5003800"/>
          <p14:tracePt t="19153" x="8975725" y="5003800"/>
          <p14:tracePt t="19157" x="8988425" y="5003800"/>
          <p14:tracePt t="19159" x="8997950" y="5003800"/>
          <p14:tracePt t="19163" x="9010650" y="5003800"/>
          <p14:tracePt t="19166" x="9018588" y="5003800"/>
          <p14:tracePt t="19170" x="9031288" y="5003800"/>
          <p14:tracePt t="19174" x="9039225" y="5003800"/>
          <p14:tracePt t="19177" x="9051925" y="5003800"/>
          <p14:tracePt t="19180" x="9061450" y="5003800"/>
          <p14:tracePt t="19182" x="9074150" y="5003800"/>
          <p14:tracePt t="19185" x="9082088" y="5003800"/>
          <p14:tracePt t="19188" x="9094788" y="5003800"/>
          <p14:tracePt t="19190" x="9104313" y="5003800"/>
          <p14:tracePt t="19193" x="9117013" y="5003800"/>
          <p14:tracePt t="19195" x="9124950" y="5003800"/>
          <p14:tracePt t="19199" x="9137650" y="5003800"/>
          <p14:tracePt t="19201" x="9145588" y="5003800"/>
          <p14:tracePt t="19205" x="9158288" y="5003800"/>
          <p14:tracePt t="19209" x="9167813" y="5003800"/>
          <p14:tracePt t="19212" x="9180513" y="5003800"/>
          <p14:tracePt t="19214" x="9188450" y="5003800"/>
          <p14:tracePt t="19218" x="9201150" y="5003800"/>
          <p14:tracePt t="19220" x="9210675" y="5003800"/>
          <p14:tracePt t="19223" x="9223375" y="5003800"/>
          <p14:tracePt t="19227" x="9231313" y="5003800"/>
          <p14:tracePt t="19229" x="9244013" y="5003800"/>
          <p14:tracePt t="19232" x="9251950" y="4991100"/>
          <p14:tracePt t="19235" x="9264650" y="4991100"/>
          <p14:tracePt t="19238" x="9274175" y="4991100"/>
          <p14:tracePt t="19247" x="9294813" y="4991100"/>
          <p14:tracePt t="19251" x="9307513" y="4991100"/>
          <p14:tracePt t="19255" x="9317038" y="4991100"/>
          <p14:tracePt t="19260" x="9329738" y="4991100"/>
          <p14:tracePt t="19267" x="9337675" y="4991100"/>
          <p14:tracePt t="19453" x="9337675" y="4981575"/>
          <p14:tracePt t="19468" x="9337675" y="4968875"/>
          <p14:tracePt t="19474" x="9329738" y="4960938"/>
          <p14:tracePt t="19477" x="9320213" y="4948238"/>
          <p14:tracePt t="19478" x="9307513" y="4938713"/>
          <p14:tracePt t="19481" x="9307513" y="4926013"/>
          <p14:tracePt t="19482" x="9299575" y="4926013"/>
          <p14:tracePt t="19488" x="9286875" y="4918075"/>
          <p14:tracePt t="19491" x="9277350" y="4905375"/>
          <p14:tracePt t="19494" x="9277350" y="4897438"/>
          <p14:tracePt t="19495" x="9264650" y="4897438"/>
          <p14:tracePt t="19497" x="9264650" y="4884738"/>
          <p14:tracePt t="19498" x="9256713" y="4884738"/>
          <p14:tracePt t="19501" x="9256713" y="4875213"/>
          <p14:tracePt t="19503" x="9244013" y="4875213"/>
          <p14:tracePt t="19505" x="9244013" y="4862513"/>
          <p14:tracePt t="19506" x="9236075" y="4862513"/>
          <p14:tracePt t="19510" x="9236075" y="4854575"/>
          <p14:tracePt t="19510" x="9223375" y="4854575"/>
          <p14:tracePt t="19512" x="9213850" y="4841875"/>
          <p14:tracePt t="19519" x="9201150" y="4832350"/>
          <p14:tracePt t="19525" x="9180513" y="4811713"/>
          <p14:tracePt t="19526" x="9170988" y="4799013"/>
          <p14:tracePt t="19528" x="9158288" y="4791075"/>
          <p14:tracePt t="19530" x="9150350" y="4791075"/>
          <p14:tracePt t="19531" x="9150350" y="4778375"/>
          <p14:tracePt t="19533" x="9137650" y="4778375"/>
          <p14:tracePt t="19534" x="9137650" y="4768850"/>
          <p14:tracePt t="19536" x="9129713" y="4768850"/>
          <p14:tracePt t="19537" x="9117013" y="4756150"/>
          <p14:tracePt t="19545" x="9094788" y="4735513"/>
          <p14:tracePt t="19546" x="9086850" y="4725988"/>
          <p14:tracePt t="19547" x="9074150" y="4713288"/>
          <p14:tracePt t="19549" x="9074150" y="4705350"/>
          <p14:tracePt t="19551" x="9064625" y="4692650"/>
          <p14:tracePt t="19553" x="9051925" y="4692650"/>
          <p14:tracePt t="19554" x="9051925" y="4684713"/>
          <p14:tracePt t="19555" x="9043988" y="4684713"/>
          <p14:tracePt t="19556" x="9043988" y="4672013"/>
          <p14:tracePt t="19557" x="9031288" y="4672013"/>
          <p14:tracePt t="19558" x="9031288" y="4662488"/>
          <p14:tracePt t="19560" x="9023350" y="4649788"/>
          <p14:tracePt t="19564" x="9010650" y="4641850"/>
          <p14:tracePt t="19565" x="9001125" y="4629150"/>
          <p14:tracePt t="19567" x="9001125" y="4619625"/>
          <p14:tracePt t="19568" x="8988425" y="4619625"/>
          <p14:tracePt t="19570" x="8988425" y="4606925"/>
          <p14:tracePt t="19572" x="8980488" y="4598988"/>
          <p14:tracePt t="19574" x="8967788" y="4586288"/>
          <p14:tracePt t="19579" x="8958263" y="4565650"/>
          <p14:tracePt t="19580" x="8945563" y="4556125"/>
          <p14:tracePt t="19583" x="8937625" y="4543425"/>
          <p14:tracePt t="19585" x="8924925" y="4535488"/>
          <p14:tracePt t="19587" x="8924925" y="4522788"/>
          <p14:tracePt t="19589" x="8916988" y="4522788"/>
          <p14:tracePt t="19592" x="8904288" y="4513263"/>
          <p14:tracePt t="19594" x="8904288" y="4500563"/>
          <p14:tracePt t="19598" x="8882063" y="4479925"/>
          <p14:tracePt t="19601" x="8882063" y="4471988"/>
          <p14:tracePt t="19602" x="8874125" y="4459288"/>
          <p14:tracePt t="19608" x="8861425" y="4449763"/>
          <p14:tracePt t="19616" x="8851900" y="4416425"/>
          <p14:tracePt t="19617" x="8839200" y="4416425"/>
          <p14:tracePt t="19620" x="8839200" y="4406900"/>
          <p14:tracePt t="19621" x="8831263" y="4406900"/>
          <p14:tracePt t="19622" x="8831263" y="4394200"/>
          <p14:tracePt t="19624" x="8818563" y="4394200"/>
          <p14:tracePt t="19626" x="8818563" y="4386263"/>
          <p14:tracePt t="19634" x="8810625" y="4373563"/>
          <p14:tracePt t="19638" x="8810625" y="4365625"/>
          <p14:tracePt t="19640" x="8797925" y="4352925"/>
          <p14:tracePt t="19645" x="8788400" y="4343400"/>
          <p14:tracePt t="19650" x="8788400" y="4330700"/>
          <p14:tracePt t="19652" x="8775700" y="4330700"/>
          <p14:tracePt t="19654" x="8775700" y="4322763"/>
          <p14:tracePt t="19657" x="8767763" y="4322763"/>
          <p14:tracePt t="19658" x="8767763" y="4310063"/>
          <p14:tracePt t="19663" x="8755063" y="4300538"/>
          <p14:tracePt t="19667" x="8755063" y="4287838"/>
          <p14:tracePt t="19668" x="8745538" y="4287838"/>
          <p14:tracePt t="19671" x="8745538" y="4279900"/>
          <p14:tracePt t="19674" x="8732838" y="4267200"/>
          <p14:tracePt t="19678" x="8724900" y="4259263"/>
          <p14:tracePt t="19682" x="8724900" y="4246563"/>
          <p14:tracePt t="19684" x="8712200" y="4237038"/>
          <p14:tracePt t="19688" x="8712200" y="4224338"/>
          <p14:tracePt t="19689" x="8704263" y="4224338"/>
          <p14:tracePt t="19692" x="8704263" y="4216400"/>
          <p14:tracePt t="19696" x="8691563" y="4203700"/>
          <p14:tracePt t="19699" x="8691563" y="4194175"/>
          <p14:tracePt t="19700" x="8682038" y="4194175"/>
          <p14:tracePt t="19702" x="8682038" y="4181475"/>
          <p14:tracePt t="19706" x="8669338" y="4173538"/>
          <p14:tracePt t="19710" x="8669338" y="4160838"/>
          <p14:tracePt t="19712" x="8661400" y="4152900"/>
          <p14:tracePt t="19717" x="8661400" y="4140200"/>
          <p14:tracePt t="19720" x="8648700" y="4130675"/>
          <p14:tracePt t="19723" x="8648700" y="4117975"/>
          <p14:tracePt t="19727" x="8639175" y="4110038"/>
          <p14:tracePt t="19731" x="8639175" y="4097338"/>
          <p14:tracePt t="19735" x="8626475" y="4097338"/>
          <p14:tracePt t="19735" x="8626475" y="4087813"/>
          <p14:tracePt t="19739" x="8626475" y="4075113"/>
          <p14:tracePt t="19741" x="8618538" y="4075113"/>
          <p14:tracePt t="19743" x="8618538" y="4067175"/>
          <p14:tracePt t="19748" x="8618538" y="4054475"/>
          <p14:tracePt t="19754" x="8605838" y="4046538"/>
          <p14:tracePt t="19760" x="8597900" y="4033838"/>
          <p14:tracePt t="19764" x="8597900" y="4024313"/>
          <p14:tracePt t="19768" x="8585200" y="4024313"/>
          <p14:tracePt t="19770" x="8585200" y="4011613"/>
          <p14:tracePt t="19774" x="8585200" y="4003675"/>
          <p14:tracePt t="19777" x="8575675" y="4003675"/>
          <p14:tracePt t="19781" x="8575675" y="3990975"/>
          <p14:tracePt t="19785" x="8562975" y="3981450"/>
          <p14:tracePt t="19791" x="8562975" y="3968750"/>
          <p14:tracePt t="19792" x="8555038" y="3968750"/>
          <p14:tracePt t="19795" x="8555038" y="3960813"/>
          <p14:tracePt t="19799" x="8542338" y="3948113"/>
          <p14:tracePt t="19804" x="8532813" y="3940175"/>
          <p14:tracePt t="19807" x="8532813" y="3927475"/>
          <p14:tracePt t="19811" x="8520113" y="3917950"/>
          <p14:tracePt t="19814" x="8520113" y="3905250"/>
          <p14:tracePt t="19818" x="8512175" y="3897313"/>
          <p14:tracePt t="19820" x="8512175" y="3884613"/>
          <p14:tracePt t="19821" x="8499475" y="3884613"/>
          <p14:tracePt t="19823" x="8499475" y="3875088"/>
          <p14:tracePt t="19825" x="8491538" y="3875088"/>
          <p14:tracePt t="19826" x="8491538" y="3862388"/>
          <p14:tracePt t="19830" x="8478838" y="3854450"/>
          <p14:tracePt t="19832" x="8469313" y="3841750"/>
          <p14:tracePt t="19835" x="8469313" y="3833813"/>
          <p14:tracePt t="19838" x="8456613" y="3821113"/>
          <p14:tracePt t="19841" x="8448675" y="3811588"/>
          <p14:tracePt t="19845" x="8448675" y="3798888"/>
          <p14:tracePt t="19846" x="8435975" y="3790950"/>
          <p14:tracePt t="19852" x="8426450" y="3778250"/>
          <p14:tracePt t="19855" x="8426450" y="3768725"/>
          <p14:tracePt t="19859" x="8405813" y="3735388"/>
          <p14:tracePt t="19864" x="8393113" y="3714750"/>
          <p14:tracePt t="19866" x="8385175" y="3705225"/>
          <p14:tracePt t="19868" x="8385175" y="3692525"/>
          <p14:tracePt t="19869" x="8372475" y="3692525"/>
          <p14:tracePt t="19870" x="8372475" y="3684588"/>
          <p14:tracePt t="19873" x="8362950" y="3671888"/>
          <p14:tracePt t="19876" x="8362950" y="3662363"/>
          <p14:tracePt t="19910" x="8307388" y="3586163"/>
          <p14:tracePt t="19910" x="8299450" y="3578225"/>
          <p14:tracePt t="19914" x="8299450" y="3565525"/>
          <p14:tracePt t="19917" x="8286750" y="3565525"/>
          <p14:tracePt t="19919" x="8286750" y="3556000"/>
          <p14:tracePt t="19923" x="8278813" y="3543300"/>
          <p14:tracePt t="19928" x="8278813" y="3535363"/>
          <p14:tracePt t="19931" x="8266113" y="3535363"/>
          <p14:tracePt t="19932" x="8266113" y="3522663"/>
          <p14:tracePt t="19937" x="8256588" y="3514725"/>
          <p14:tracePt t="19941" x="8256588" y="3502025"/>
          <p14:tracePt t="19944" x="8243888" y="3502025"/>
          <p14:tracePt t="19945" x="8243888" y="3492500"/>
          <p14:tracePt t="19947" x="8235950" y="3492500"/>
          <p14:tracePt t="19949" x="8235950" y="3479800"/>
          <p14:tracePt t="19953" x="8223250" y="3471863"/>
          <p14:tracePt t="19956" x="8223250" y="3459163"/>
          <p14:tracePt t="19957" x="8213725" y="3459163"/>
          <p14:tracePt t="19960" x="8213725" y="3449638"/>
          <p14:tracePt t="19962" x="8201025" y="3449638"/>
          <p14:tracePt t="19963" x="8201025" y="3436938"/>
          <p14:tracePt t="19969" x="8193088" y="3429000"/>
          <p14:tracePt t="19973" x="8180388" y="3416300"/>
          <p14:tracePt t="19979" x="8172450" y="3395663"/>
          <p14:tracePt t="19980" x="8159750" y="3386138"/>
          <p14:tracePt t="19984" x="8150225" y="3373438"/>
          <p14:tracePt t="19984" x="8150225" y="3365500"/>
          <p14:tracePt t="19986" x="8137525" y="3352800"/>
          <p14:tracePt t="19989" x="8129588" y="3343275"/>
          <p14:tracePt t="19991" x="8129588" y="3330575"/>
          <p14:tracePt t="19992" x="8116888" y="3330575"/>
          <p14:tracePt t="19994" x="8116888" y="3322638"/>
          <p14:tracePt t="19996" x="8107363" y="3322638"/>
          <p14:tracePt t="19998" x="8107363" y="3309938"/>
          <p14:tracePt t="19999" x="8094663" y="3309938"/>
          <p14:tracePt t="20001" x="8094663" y="3302000"/>
          <p14:tracePt t="20004" x="8086725" y="3302000"/>
          <p14:tracePt t="20006" x="8086725" y="3289300"/>
          <p14:tracePt t="20010" x="8074025" y="3279775"/>
          <p14:tracePt t="20014" x="8066088" y="3267075"/>
          <p14:tracePt t="20017" x="8066088" y="3259138"/>
          <p14:tracePt t="20018" x="8053388" y="3259138"/>
          <p14:tracePt t="20022" x="8043863" y="3246438"/>
          <p14:tracePt t="20023" x="8043863" y="3236913"/>
          <p14:tracePt t="20027" x="8031163" y="3236913"/>
          <p14:tracePt t="20027" x="8031163" y="3224213"/>
          <p14:tracePt t="20028" x="8023225" y="3224213"/>
          <p14:tracePt t="20030" x="8023225" y="3216275"/>
          <p14:tracePt t="20033" x="8010525" y="3203575"/>
          <p14:tracePt t="20036" x="8002588" y="3195638"/>
          <p14:tracePt t="20039" x="7988300" y="3182938"/>
          <p14:tracePt t="20041" x="7980363" y="3182938"/>
          <p14:tracePt t="20043" x="7980363" y="3173413"/>
          <p14:tracePt t="20045" x="7967663" y="3160713"/>
          <p14:tracePt t="20047" x="7959725" y="3160713"/>
          <p14:tracePt t="20048" x="7959725" y="3152775"/>
          <p14:tracePt t="20051" x="7947025" y="3140075"/>
          <p14:tracePt t="20053" x="7937500" y="3130550"/>
          <p14:tracePt t="20056" x="7924800" y="3117850"/>
          <p14:tracePt t="20060" x="7916863" y="3109913"/>
          <p14:tracePt t="20062" x="7904163" y="3097213"/>
          <p14:tracePt t="20065" x="7904163" y="3089275"/>
          <p14:tracePt t="20066" x="7896225" y="3076575"/>
          <p14:tracePt t="20069" x="7881938" y="3067050"/>
          <p14:tracePt t="20072" x="7874000" y="3054350"/>
          <p14:tracePt t="20081" x="7853363" y="3033713"/>
          <p14:tracePt t="20084" x="7840663" y="3024188"/>
          <p14:tracePt t="20090" x="7818438" y="3011488"/>
          <p14:tracePt t="20092" x="7818438" y="3003550"/>
          <p14:tracePt t="20095" x="7810500" y="3003550"/>
          <p14:tracePt t="20096" x="7810500" y="2990850"/>
          <p14:tracePt t="20103" x="7797800" y="2982913"/>
          <p14:tracePt t="20107" x="7789863" y="2970213"/>
          <p14:tracePt t="20114" x="7767638" y="2947988"/>
          <p14:tracePt t="20117" x="7754938" y="2947988"/>
          <p14:tracePt t="20119" x="7754938" y="2940050"/>
          <p14:tracePt t="20120" x="7747000" y="2940050"/>
          <p14:tracePt t="20122" x="7747000" y="2927350"/>
          <p14:tracePt t="20123" x="7734300" y="2927350"/>
          <p14:tracePt t="20125" x="7724775" y="2917825"/>
          <p14:tracePt t="20128" x="7712075" y="2917825"/>
          <p14:tracePt t="20130" x="7704138" y="2905125"/>
          <p14:tracePt t="20133" x="7691438" y="2897188"/>
          <p14:tracePt t="20136" x="7683500" y="2897188"/>
          <p14:tracePt t="20138" x="7669213" y="2884488"/>
          <p14:tracePt t="20141" x="7661275" y="2884488"/>
          <p14:tracePt t="20141" x="7661275" y="2876550"/>
          <p14:tracePt t="20143" x="7648575" y="2876550"/>
          <p14:tracePt t="20145" x="7640638" y="2863850"/>
          <p14:tracePt t="20147" x="7627938" y="2863850"/>
          <p14:tracePt t="20149" x="7618413" y="2854325"/>
          <p14:tracePt t="20151" x="7605713" y="2854325"/>
          <p14:tracePt t="20153" x="7597775" y="2841625"/>
          <p14:tracePt t="20155" x="7585075" y="2833688"/>
          <p14:tracePt t="20158" x="7577138" y="2833688"/>
          <p14:tracePt t="20159" x="7562850" y="2820988"/>
          <p14:tracePt t="20161" x="7554913" y="2811463"/>
          <p14:tracePt t="20162" x="7542213" y="2811463"/>
          <p14:tracePt t="20165" x="7534275" y="2798763"/>
          <p14:tracePt t="20167" x="7521575" y="2798763"/>
          <p14:tracePt t="20169" x="7512050" y="2790825"/>
          <p14:tracePt t="20172" x="7499350" y="2790825"/>
          <p14:tracePt t="20174" x="7499350" y="2778125"/>
          <p14:tracePt t="20181" x="7478713" y="2778125"/>
          <p14:tracePt t="20184" x="7470775" y="2770188"/>
          <p14:tracePt t="20187" x="7458075" y="2770188"/>
          <p14:tracePt t="20190" x="7458075" y="2757488"/>
          <p14:tracePt t="20192" x="7448550" y="2757488"/>
          <p14:tracePt t="20203" x="7435850" y="2757488"/>
          <p14:tracePt t="20216" x="7435850" y="2747963"/>
          <p14:tracePt t="20219" x="7427913" y="2747963"/>
          <p14:tracePt t="20229" x="7415213" y="2747963"/>
          <p14:tracePt t="20236" x="7405688" y="2747963"/>
          <p14:tracePt t="20239" x="7405688" y="2735263"/>
          <p14:tracePt t="20241" x="7392988" y="2735263"/>
          <p14:tracePt t="20246" x="7385050" y="2735263"/>
          <p14:tracePt t="20250" x="7385050" y="2727325"/>
          <p14:tracePt t="20251" x="7372350" y="2727325"/>
          <p14:tracePt t="20256" x="7364413" y="2727325"/>
          <p14:tracePt t="20260" x="7351713" y="2714625"/>
          <p14:tracePt t="20264" x="7342188" y="2714625"/>
          <p14:tracePt t="20271" x="7329488" y="2714625"/>
          <p14:tracePt t="20276" x="7329488" y="2705100"/>
          <p14:tracePt t="20280" x="7321550" y="2705100"/>
          <p14:tracePt t="20295" x="7308850" y="2705100"/>
          <p14:tracePt t="20335" x="7308850" y="2692400"/>
          <p14:tracePt t="20340" x="7299325" y="2692400"/>
          <p14:tracePt t="20354" x="7286625" y="2692400"/>
          <p14:tracePt t="20362" x="7278688" y="2692400"/>
          <p14:tracePt t="20367" x="7265988" y="2692400"/>
          <p14:tracePt t="20371" x="7258050" y="2692400"/>
          <p14:tracePt t="20374" x="7245350" y="2692400"/>
          <p14:tracePt t="20377" x="7245350" y="2684463"/>
          <p14:tracePt t="20378" x="7235825" y="2684463"/>
          <p14:tracePt t="20387" x="7215188" y="2684463"/>
          <p14:tracePt t="20389" x="7202488" y="2671763"/>
          <p14:tracePt t="20392" x="7192963" y="2671763"/>
          <p14:tracePt t="20396" x="7172325" y="2663825"/>
          <p14:tracePt t="20399" x="7159625" y="2663825"/>
          <p14:tracePt t="20403" x="7138988" y="2651125"/>
          <p14:tracePt t="20405" x="7129463" y="2651125"/>
          <p14:tracePt t="20407" x="7116763" y="2651125"/>
          <p14:tracePt t="20412" x="7108825" y="2641600"/>
          <p14:tracePt t="20413" x="7096125" y="2641600"/>
          <p14:tracePt t="20414" x="7086600" y="2641600"/>
          <p14:tracePt t="20417" x="7073900" y="2628900"/>
          <p14:tracePt t="20425" x="7065963" y="2628900"/>
          <p14:tracePt t="20430" x="7053263" y="2628900"/>
          <p14:tracePt t="20437" x="7045325" y="2620963"/>
          <p14:tracePt t="20446" x="7032625" y="2620963"/>
          <p14:tracePt t="20453" x="7023100" y="2620963"/>
          <p14:tracePt t="20460" x="7010400" y="2620963"/>
          <p14:tracePt t="20467" x="7002463" y="2620963"/>
          <p14:tracePt t="20472" x="6989763" y="2620963"/>
          <p14:tracePt t="20476" x="6980238" y="2608263"/>
          <p14:tracePt t="20480" x="6967538" y="2608263"/>
          <p14:tracePt t="20486" x="6959600" y="2608263"/>
          <p14:tracePt t="20490" x="6946900" y="2608263"/>
          <p14:tracePt t="20492" x="6946900" y="2598738"/>
          <p14:tracePt t="20497" x="6938963" y="2598738"/>
          <p14:tracePt t="20501" x="6926263" y="2598738"/>
          <p14:tracePt t="20506" x="6916738" y="2598738"/>
          <p14:tracePt t="20513" x="6904038" y="2598738"/>
          <p14:tracePt t="20515" x="6896100" y="2598738"/>
          <p14:tracePt t="20520" x="6883400" y="2598738"/>
          <p14:tracePt t="20523" x="6873875" y="2598738"/>
          <p14:tracePt t="20528" x="6861175" y="2598738"/>
          <p14:tracePt t="20534" x="6853238" y="2586038"/>
          <p14:tracePt t="20538" x="6840538" y="2586038"/>
          <p14:tracePt t="20546" x="6832600" y="2586038"/>
          <p14:tracePt t="20549" x="6819900" y="2586038"/>
          <p14:tracePt t="20557" x="6810375" y="2586038"/>
          <p14:tracePt t="20563" x="6797675" y="2586038"/>
          <p14:tracePt t="20570" x="6789738" y="2586038"/>
          <p14:tracePt t="20574" x="6777038" y="2586038"/>
          <p14:tracePt t="20588" x="6754813" y="2586038"/>
          <p14:tracePt t="20593" x="6746875" y="2595563"/>
          <p14:tracePt t="20596" x="6734175" y="2595563"/>
          <p14:tracePt t="20601" x="6726238" y="2595563"/>
          <p14:tracePt t="20603" x="6713538" y="2595563"/>
          <p14:tracePt t="20606" x="6704013" y="2595563"/>
          <p14:tracePt t="20609" x="6691313" y="2595563"/>
          <p14:tracePt t="20612" x="6683375" y="2595563"/>
          <p14:tracePt t="20614" x="6670675" y="2595563"/>
          <p14:tracePt t="20618" x="6661150" y="2595563"/>
          <p14:tracePt t="20621" x="6648450" y="2595563"/>
          <p14:tracePt t="20623" x="6640513" y="2595563"/>
          <p14:tracePt t="20626" x="6627813" y="2595563"/>
          <p14:tracePt t="20631" x="6619875" y="2595563"/>
          <p14:tracePt t="20633" x="6607175" y="2595563"/>
          <p14:tracePt t="20638" x="6597650" y="2595563"/>
          <p14:tracePt t="20644" x="6584950" y="2595563"/>
          <p14:tracePt t="20648" x="6577013" y="2595563"/>
          <p14:tracePt t="20652" x="6564313" y="2595563"/>
          <p14:tracePt t="20659" x="6554788" y="2595563"/>
          <p14:tracePt t="20666" x="6542088" y="2595563"/>
          <p14:tracePt t="20670" x="6542088" y="2586038"/>
          <p14:tracePt t="20682" x="6534150" y="2586038"/>
          <p14:tracePt t="20698" x="6521450" y="2586038"/>
          <p14:tracePt t="20712" x="6513513" y="2586038"/>
          <p14:tracePt t="20718" x="6500813" y="2586038"/>
          <p14:tracePt t="20726" x="6500813" y="2595563"/>
          <p14:tracePt t="20727" x="6491288" y="2595563"/>
          <p14:tracePt t="20732" x="6478588" y="2595563"/>
          <p14:tracePt t="20738" x="6470650" y="2608263"/>
          <p14:tracePt t="20743" x="6457950" y="2608263"/>
          <p14:tracePt t="20748" x="6448425" y="2616200"/>
          <p14:tracePt t="20753" x="6435725" y="2616200"/>
          <p14:tracePt t="20759" x="6435725" y="2628900"/>
          <p14:tracePt t="20759" x="6427788" y="2628900"/>
          <p14:tracePt t="20764" x="6415088" y="2628900"/>
          <p14:tracePt t="20769" x="6415088" y="2638425"/>
          <p14:tracePt t="20772" x="6407150" y="2638425"/>
          <p14:tracePt t="20776" x="6394450" y="2638425"/>
          <p14:tracePt t="20778" x="6394450" y="2651125"/>
          <p14:tracePt t="20784" x="6384925" y="2651125"/>
          <p14:tracePt t="20787" x="6384925" y="2659063"/>
          <p14:tracePt t="20789" x="6372225" y="2659063"/>
          <p14:tracePt t="20795" x="6372225" y="2671763"/>
          <p14:tracePt t="20796" x="6364288" y="2671763"/>
          <p14:tracePt t="20801" x="6351588" y="2671763"/>
          <p14:tracePt t="20804" x="6351588" y="2679700"/>
          <p14:tracePt t="20806" x="6342063" y="2679700"/>
          <p14:tracePt t="20810" x="6342063" y="2692400"/>
          <p14:tracePt t="20810" x="6329363" y="2692400"/>
          <p14:tracePt t="20818" x="6321425" y="2692400"/>
          <p14:tracePt t="20822" x="6308725" y="2701925"/>
          <p14:tracePt t="20825" x="6300788" y="2701925"/>
          <p14:tracePt t="20829" x="6288088" y="2714625"/>
          <p14:tracePt t="20833" x="6278563" y="2714625"/>
          <p14:tracePt t="20835" x="6265863" y="2714625"/>
          <p14:tracePt t="20838" x="6257925" y="2722563"/>
          <p14:tracePt t="20840" x="6245225" y="2722563"/>
          <p14:tracePt t="20843" x="6235700" y="2722563"/>
          <p14:tracePt t="20845" x="6235700" y="2735263"/>
          <p14:tracePt t="20845" x="6223000" y="2735263"/>
          <p14:tracePt t="20848" x="6215063" y="2735263"/>
          <p14:tracePt t="20853" x="6202363" y="2744788"/>
          <p14:tracePt t="20855" x="6194425" y="2744788"/>
          <p14:tracePt t="20857" x="6181725" y="2744788"/>
          <p14:tracePt t="20862" x="6172200" y="2744788"/>
          <p14:tracePt t="20863" x="6159500" y="2757488"/>
          <p14:tracePt t="20866" x="6151563" y="2757488"/>
          <p14:tracePt t="20869" x="6138863" y="2765425"/>
          <p14:tracePt t="20871" x="6129338" y="2765425"/>
          <p14:tracePt t="20873" x="6116638" y="2765425"/>
          <p14:tracePt t="20877" x="6108700" y="2765425"/>
          <p14:tracePt t="20879" x="6096000" y="2778125"/>
          <p14:tracePt t="20882" x="6088063" y="2778125"/>
          <p14:tracePt t="20884" x="6075363" y="2778125"/>
          <p14:tracePt t="20910" x="5981700" y="2820988"/>
          <p14:tracePt t="20912" x="5969000" y="2820988"/>
          <p14:tracePt t="20912" x="5959475" y="2828925"/>
          <p14:tracePt t="20917" x="5946775" y="2828925"/>
          <p14:tracePt t="20919" x="5938838" y="2841625"/>
          <p14:tracePt t="20924" x="5916613" y="2851150"/>
          <p14:tracePt t="20927" x="5903913" y="2851150"/>
          <p14:tracePt t="20931" x="5875338" y="2863850"/>
          <p14:tracePt t="20934" x="5862638" y="2871788"/>
          <p14:tracePt t="20936" x="5853113" y="2871788"/>
          <p14:tracePt t="20939" x="5840413" y="2884488"/>
          <p14:tracePt t="20941" x="5832475" y="2884488"/>
          <p14:tracePt t="20945" x="5819775" y="2884488"/>
          <p14:tracePt t="20945" x="5810250" y="2884488"/>
          <p14:tracePt t="20946" x="5810250" y="2892425"/>
          <p14:tracePt t="20948" x="5797550" y="2892425"/>
          <p14:tracePt t="20952" x="5789613" y="2892425"/>
          <p14:tracePt t="20953" x="5776913" y="2905125"/>
          <p14:tracePt t="20957" x="5768975" y="2905125"/>
          <p14:tracePt t="20960" x="5756275" y="2905125"/>
          <p14:tracePt t="20963" x="5746750" y="2914650"/>
          <p14:tracePt t="20967" x="5734050" y="2914650"/>
          <p14:tracePt t="20971" x="5726113" y="2914650"/>
          <p14:tracePt t="20974" x="5726113" y="2927350"/>
          <p14:tracePt t="20979" x="5713413" y="2927350"/>
          <p14:tracePt t="20981" x="5703888" y="2927350"/>
          <p14:tracePt t="20988" x="5691188" y="2927350"/>
          <p14:tracePt t="20993" x="5683250" y="2935288"/>
          <p14:tracePt t="21000" x="5670550" y="2935288"/>
          <p14:tracePt t="21006" x="5662613" y="2935288"/>
          <p14:tracePt t="21008" x="5662613" y="2947988"/>
          <p14:tracePt t="21011" x="5649913" y="2947988"/>
          <p14:tracePt t="21018" x="5640388" y="2947988"/>
          <p14:tracePt t="21025" x="5627688" y="2957513"/>
          <p14:tracePt t="21028" x="5619750" y="2970213"/>
          <p14:tracePt t="21030" x="5607050" y="2970213"/>
          <p14:tracePt t="21033" x="5597525" y="2970213"/>
          <p14:tracePt t="21038" x="5584825" y="2978150"/>
          <p14:tracePt t="21045" x="5564188" y="2990850"/>
          <p14:tracePt t="21049" x="5556250" y="2990850"/>
          <p14:tracePt t="21051" x="5543550" y="2990850"/>
          <p14:tracePt t="21056" x="5534025" y="2998788"/>
          <p14:tracePt t="21058" x="5521325" y="2998788"/>
          <p14:tracePt t="21062" x="5513388" y="3011488"/>
          <p14:tracePt t="21070" x="5500688" y="3011488"/>
          <p14:tracePt t="21080" x="5491163" y="3011488"/>
          <p14:tracePt t="21092" x="5478463" y="3011488"/>
          <p14:tracePt t="21112" x="5478463" y="3021013"/>
          <p14:tracePt t="21117" x="5470525" y="3021013"/>
          <p14:tracePt t="21134" x="5457825" y="3021013"/>
          <p14:tracePt t="21139" x="5449888" y="3033713"/>
          <p14:tracePt t="21148" x="5437188" y="3033713"/>
          <p14:tracePt t="21154" x="5427663" y="3033713"/>
          <p14:tracePt t="21162" x="5414963" y="3033713"/>
          <p14:tracePt t="21167" x="5407025" y="3033713"/>
          <p14:tracePt t="21175" x="5394325" y="3033713"/>
          <p14:tracePt t="21181" x="5384800" y="3041650"/>
          <p14:tracePt t="21186" x="5372100" y="3041650"/>
          <p14:tracePt t="21188" x="5364163" y="3041650"/>
          <p14:tracePt t="21191" x="5351463" y="3041650"/>
          <p14:tracePt t="21194" x="5343525" y="3041650"/>
          <p14:tracePt t="21198" x="5330825" y="3041650"/>
          <p14:tracePt t="21201" x="5321300" y="3041650"/>
          <p14:tracePt t="21204" x="5308600" y="3041650"/>
          <p14:tracePt t="21209" x="5300663" y="3041650"/>
          <p14:tracePt t="21212" x="5287963" y="3041650"/>
          <p14:tracePt t="21215" x="5278438" y="3041650"/>
          <p14:tracePt t="21219" x="5265738" y="3041650"/>
          <p14:tracePt t="21222" x="5257800" y="3041650"/>
          <p14:tracePt t="21228" x="5245100" y="3041650"/>
          <p14:tracePt t="21231" x="5237163" y="3041650"/>
          <p14:tracePt t="21236" x="5224463" y="3041650"/>
          <p14:tracePt t="21241" x="5214938" y="3041650"/>
          <p14:tracePt t="21246" x="5202238" y="3041650"/>
          <p14:tracePt t="21249" x="5194300" y="3041650"/>
          <p14:tracePt t="21254" x="5181600" y="3041650"/>
          <p14:tracePt t="21259" x="5173663" y="3041650"/>
          <p14:tracePt t="21264" x="5159375" y="3041650"/>
          <p14:tracePt t="21268" x="5151438" y="3041650"/>
          <p14:tracePt t="21272" x="5138738" y="3041650"/>
          <p14:tracePt t="21276" x="5130800" y="3041650"/>
          <p14:tracePt t="21281" x="5118100" y="3041650"/>
          <p14:tracePt t="21284" x="5108575" y="3041650"/>
          <p14:tracePt t="21289" x="5095875" y="3041650"/>
          <p14:tracePt t="21292" x="5087938" y="3041650"/>
          <p14:tracePt t="21297" x="5075238" y="3041650"/>
          <p14:tracePt t="21300" x="5067300" y="3041650"/>
          <p14:tracePt t="21305" x="5053013" y="3041650"/>
          <p14:tracePt t="21308" x="5045075" y="3041650"/>
          <p14:tracePt t="21314" x="5032375" y="3041650"/>
          <p14:tracePt t="21318" x="5024438" y="3041650"/>
          <p14:tracePt t="21324" x="5011738" y="3041650"/>
          <p14:tracePt t="21330" x="5002213" y="3041650"/>
          <p14:tracePt t="21346" x="4989513" y="3041650"/>
          <p14:tracePt t="21372" x="4981575" y="3041650"/>
          <p14:tracePt t="21393" x="4968875" y="3041650"/>
          <p14:tracePt t="21402" x="4960938" y="3041650"/>
          <p14:tracePt t="21414" x="4946650" y="3041650"/>
          <p14:tracePt t="21419" x="4938713" y="3041650"/>
          <p14:tracePt t="21428" x="4938713" y="3054350"/>
          <p14:tracePt t="21431" x="4926013" y="3054350"/>
          <p14:tracePt t="21439" x="4918075" y="3054350"/>
          <p14:tracePt t="21452" x="4905375" y="3054350"/>
          <p14:tracePt t="21479" x="4895850" y="3054350"/>
          <p14:tracePt t="21482" x="4895850" y="3063875"/>
          <p14:tracePt t="21493" x="4883150" y="3063875"/>
          <p14:tracePt t="21500" x="4875213" y="3076575"/>
          <p14:tracePt t="21506" x="4862513" y="3076575"/>
          <p14:tracePt t="21507" x="4862513" y="3084513"/>
          <p14:tracePt t="21508" x="4854575" y="3084513"/>
          <p14:tracePt t="21515" x="4840288" y="3084513"/>
          <p14:tracePt t="21518" x="4840288" y="3097213"/>
          <p14:tracePt t="21521" x="4832350" y="3097213"/>
          <p14:tracePt t="21530" x="4819650" y="3105150"/>
          <p14:tracePt t="21537" x="4811713" y="3105150"/>
          <p14:tracePt t="21540" x="4811713" y="3117850"/>
          <p14:tracePt t="21546" x="4799013" y="3117850"/>
          <p14:tracePt t="21551" x="4799013" y="3127375"/>
          <p14:tracePt t="21554" x="4789488" y="3127375"/>
          <p14:tracePt t="21563" x="4776788" y="3127375"/>
          <p14:tracePt t="21568" x="4776788" y="3140075"/>
          <p14:tracePt t="21578" x="4768850" y="3140075"/>
          <p14:tracePt t="21586" x="4768850" y="3148013"/>
          <p14:tracePt t="21610" x="4756150" y="3148013"/>
          <p14:tracePt t="21616" x="4756150" y="3160713"/>
          <p14:tracePt t="21635" x="4748213" y="3160713"/>
          <p14:tracePt t="21641" x="4748213" y="3170238"/>
          <p14:tracePt t="21653" x="4748213" y="3182938"/>
          <p14:tracePt t="21655" x="4733925" y="3182938"/>
          <p14:tracePt t="21662" x="4733925" y="3190875"/>
          <p14:tracePt t="21667" x="4725988" y="3203575"/>
          <p14:tracePt t="21673" x="4725988" y="3211513"/>
          <p14:tracePt t="21677" x="4725988" y="3224213"/>
          <p14:tracePt t="21681" x="4725988" y="3233738"/>
          <p14:tracePt t="21688" x="4713288" y="3246438"/>
          <p14:tracePt t="21693" x="4713288" y="3254375"/>
          <p14:tracePt t="21696" x="4713288" y="3267075"/>
          <p14:tracePt t="21698" x="4713288" y="3276600"/>
          <p14:tracePt t="21701" x="4713288" y="3289300"/>
          <p14:tracePt t="21707" x="4713288" y="3297238"/>
          <p14:tracePt t="21710" x="4713288" y="3309938"/>
          <p14:tracePt t="21718" x="4705350" y="3317875"/>
          <p14:tracePt t="21722" x="4705350" y="3330575"/>
          <p14:tracePt t="21729" x="4705350" y="3340100"/>
          <p14:tracePt t="21733" x="4705350" y="3352800"/>
          <p14:tracePt t="21739" x="4705350" y="3360738"/>
          <p14:tracePt t="21747" x="4705350" y="3373438"/>
          <p14:tracePt t="21751" x="4705350" y="3382963"/>
          <p14:tracePt t="21759" x="4705350" y="3395663"/>
          <p14:tracePt t="21762" x="4705350" y="3403600"/>
          <p14:tracePt t="21773" x="4705350" y="3416300"/>
          <p14:tracePt t="21780" x="4705350" y="3424238"/>
          <p14:tracePt t="21790" x="4705350" y="3436938"/>
          <p14:tracePt t="21797" x="4705350" y="3446463"/>
          <p14:tracePt t="21805" x="4705350" y="3459163"/>
          <p14:tracePt t="21812" x="4705350" y="3467100"/>
          <p14:tracePt t="21816" x="4692650" y="3479800"/>
          <p14:tracePt t="21821" x="4692650" y="3489325"/>
          <p14:tracePt t="21825" x="4692650" y="3502025"/>
          <p14:tracePt t="21829" x="4692650" y="3509963"/>
          <p14:tracePt t="21834" x="4692650" y="3522663"/>
          <p14:tracePt t="21838" x="4692650" y="3530600"/>
          <p14:tracePt t="21844" x="4692650" y="3543300"/>
          <p14:tracePt t="21848" x="4692650" y="3552825"/>
          <p14:tracePt t="21854" x="4692650" y="3565525"/>
          <p14:tracePt t="21858" x="4692650" y="3573463"/>
          <p14:tracePt t="21862" x="4700588" y="3573463"/>
          <p14:tracePt t="21864" x="4700588" y="3586163"/>
          <p14:tracePt t="21869" x="4700588" y="3595688"/>
          <p14:tracePt t="21873" x="4700588" y="3608388"/>
          <p14:tracePt t="21878" x="4700588" y="3616325"/>
          <p14:tracePt t="21910" x="4700588" y="3692525"/>
          <p14:tracePt t="21912" x="4700588" y="3702050"/>
          <p14:tracePt t="21919" x="4700588" y="3714750"/>
          <p14:tracePt t="21921" x="4700588" y="3722688"/>
          <p14:tracePt t="21923" x="4692650" y="3722688"/>
          <p14:tracePt t="21929" x="4692650" y="3735388"/>
          <p14:tracePt t="21931" x="4692650" y="3743325"/>
          <p14:tracePt t="21940" x="4692650" y="3756025"/>
          <p14:tracePt t="21944" x="4692650" y="3765550"/>
          <p14:tracePt t="21954" x="4692650" y="3778250"/>
          <p14:tracePt t="21959" x="4692650" y="3786188"/>
          <p14:tracePt t="21969" x="4692650" y="3798888"/>
          <p14:tracePt t="21980" x="4692650" y="3808413"/>
          <p14:tracePt t="21994" x="4692650" y="3821113"/>
          <p14:tracePt t="22006" x="4692650" y="3829050"/>
          <p14:tracePt t="22016" x="4692650" y="3841750"/>
          <p14:tracePt t="22024" x="4700588" y="3841750"/>
          <p14:tracePt t="22028" x="4700588" y="3849688"/>
          <p14:tracePt t="22039" x="4700588" y="3862388"/>
          <p14:tracePt t="22045" x="4700588" y="3871913"/>
          <p14:tracePt t="22052" x="4713288" y="3884613"/>
          <p14:tracePt t="22056" x="4713288" y="3892550"/>
          <p14:tracePt t="22060" x="4713288" y="3905250"/>
          <p14:tracePt t="22063" x="4721225" y="3905250"/>
          <p14:tracePt t="22065" x="4721225" y="3914775"/>
          <p14:tracePt t="22069" x="4721225" y="3927475"/>
          <p14:tracePt t="22070" x="4721225" y="3935413"/>
          <p14:tracePt t="22073" x="4733925" y="3948113"/>
          <p14:tracePt t="22077" x="4733925" y="3956050"/>
          <p14:tracePt t="22082" x="4743450" y="3968750"/>
          <p14:tracePt t="22086" x="4743450" y="3978275"/>
          <p14:tracePt t="22087" x="4743450" y="3990975"/>
          <p14:tracePt t="22090" x="4756150" y="3998913"/>
          <p14:tracePt t="22094" x="4756150" y="4011613"/>
          <p14:tracePt t="22098" x="4756150" y="4021138"/>
          <p14:tracePt t="22101" x="4756150" y="4033838"/>
          <p14:tracePt t="22102" x="4764088" y="4033838"/>
          <p14:tracePt t="22104" x="4764088" y="4041775"/>
          <p14:tracePt t="22108" x="4764088" y="4054475"/>
          <p14:tracePt t="22112" x="4764088" y="4062413"/>
          <p14:tracePt t="22118" x="4776788" y="4075113"/>
          <p14:tracePt t="22119" x="4776788" y="4084638"/>
          <p14:tracePt t="22123" x="4776788" y="4097338"/>
          <p14:tracePt t="22127" x="4776788" y="4105275"/>
          <p14:tracePt t="22132" x="4776788" y="4117975"/>
          <p14:tracePt t="22135" x="4776788" y="4127500"/>
          <p14:tracePt t="22140" x="4776788" y="4140200"/>
          <p14:tracePt t="22144" x="4776788" y="4148138"/>
          <p14:tracePt t="22148" x="4776788" y="4160838"/>
          <p14:tracePt t="22150" x="4776788" y="4168775"/>
          <p14:tracePt t="22154" x="4776788" y="4181475"/>
          <p14:tracePt t="22157" x="4776788" y="4191000"/>
          <p14:tracePt t="22162" x="4776788" y="4203700"/>
          <p14:tracePt t="22165" x="4776788" y="4211638"/>
          <p14:tracePt t="22169" x="4776788" y="4224338"/>
          <p14:tracePt t="22172" x="4776788" y="4233863"/>
          <p14:tracePt t="22177" x="4776788" y="4246563"/>
          <p14:tracePt t="22179" x="4776788" y="4254500"/>
          <p14:tracePt t="22184" x="4776788" y="4267200"/>
          <p14:tracePt t="22187" x="4776788" y="4275138"/>
          <p14:tracePt t="22191" x="4776788" y="4287838"/>
          <p14:tracePt t="22193" x="4768850" y="4287838"/>
          <p14:tracePt t="22196" x="4768850" y="4297363"/>
          <p14:tracePt t="22200" x="4768850" y="4310063"/>
          <p14:tracePt t="22205" x="4768850" y="4318000"/>
          <p14:tracePt t="22211" x="4768850" y="4330700"/>
          <p14:tracePt t="22214" x="4768850" y="4338638"/>
          <p14:tracePt t="22218" x="4756150" y="4352925"/>
          <p14:tracePt t="22223" x="4756150" y="4360863"/>
          <p14:tracePt t="22228" x="4756150" y="4373563"/>
          <p14:tracePt t="22234" x="4756150" y="4381500"/>
          <p14:tracePt t="22240" x="4756150" y="4394200"/>
          <p14:tracePt t="22244" x="4748213" y="4394200"/>
          <p14:tracePt t="22248" x="4748213" y="4403725"/>
          <p14:tracePt t="22254" x="4748213" y="4416425"/>
          <p14:tracePt t="22260" x="4733925" y="4424363"/>
          <p14:tracePt t="22267" x="4733925" y="4437063"/>
          <p14:tracePt t="22273" x="4733925" y="4445000"/>
          <p14:tracePt t="22277" x="4725988" y="4445000"/>
          <p14:tracePt t="22280" x="4725988" y="4459288"/>
          <p14:tracePt t="22284" x="4725988" y="4467225"/>
          <p14:tracePt t="22289" x="4713288" y="4479925"/>
          <p14:tracePt t="22294" x="4713288" y="4487863"/>
          <p14:tracePt t="22299" x="4705350" y="4500563"/>
          <p14:tracePt t="22303" x="4705350" y="4510088"/>
          <p14:tracePt t="22307" x="4692650" y="4522788"/>
          <p14:tracePt t="22311" x="4692650" y="4530725"/>
          <p14:tracePt t="22314" x="4683125" y="4543425"/>
          <p14:tracePt t="22320" x="4670425" y="4551363"/>
          <p14:tracePt t="22323" x="4670425" y="4565650"/>
          <p14:tracePt t="22324" x="4662488" y="4565650"/>
          <p14:tracePt t="22327" x="4662488" y="4573588"/>
          <p14:tracePt t="22329" x="4649788" y="4573588"/>
          <p14:tracePt t="22330" x="4649788" y="4586288"/>
          <p14:tracePt t="22334" x="4641850" y="4594225"/>
          <p14:tracePt t="22336" x="4641850" y="4606925"/>
          <p14:tracePt t="22337" x="4629150" y="4606925"/>
          <p14:tracePt t="22344" x="4619625" y="4616450"/>
          <p14:tracePt t="22352" x="4598988" y="4649788"/>
          <p14:tracePt t="22354" x="4586288" y="4657725"/>
          <p14:tracePt t="22358" x="4576763" y="4672013"/>
          <p14:tracePt t="22362" x="4576763" y="4679950"/>
          <p14:tracePt t="22363" x="4564063" y="4679950"/>
          <p14:tracePt t="22365" x="4556125" y="4692650"/>
          <p14:tracePt t="22369" x="4556125" y="4700588"/>
          <p14:tracePt t="22373" x="4543425" y="4713288"/>
          <p14:tracePt t="22375" x="4535488" y="4713288"/>
          <p14:tracePt t="22376" x="4535488" y="4722813"/>
          <p14:tracePt t="22379" x="4535488" y="4735513"/>
          <p14:tracePt t="22380" x="4522788" y="4735513"/>
          <p14:tracePt t="22383" x="4513263" y="4743450"/>
          <p14:tracePt t="22386" x="4513263" y="4756150"/>
          <p14:tracePt t="22388" x="4500563" y="4756150"/>
          <p14:tracePt t="22390" x="4500563" y="4764088"/>
          <p14:tracePt t="22392" x="4492625" y="4764088"/>
          <p14:tracePt t="22394" x="4492625" y="4778375"/>
          <p14:tracePt t="22397" x="4479925" y="4786313"/>
          <p14:tracePt t="22400" x="4470400" y="4799013"/>
          <p14:tracePt t="22404" x="4470400" y="4806950"/>
          <p14:tracePt t="22407" x="4457700" y="4806950"/>
          <p14:tracePt t="22408" x="4457700" y="4819650"/>
          <p14:tracePt t="22409" x="4449763" y="4819650"/>
          <p14:tracePt t="22411" x="4449763" y="4829175"/>
          <p14:tracePt t="22414" x="4449763" y="4841875"/>
          <p14:tracePt t="22415" x="4437063" y="4841875"/>
          <p14:tracePt t="22418" x="4437063" y="4849813"/>
          <p14:tracePt t="22419" x="4429125" y="4849813"/>
          <p14:tracePt t="22422" x="4429125" y="4862513"/>
          <p14:tracePt t="22425" x="4416425" y="4862513"/>
          <p14:tracePt t="22426" x="4416425" y="4870450"/>
          <p14:tracePt t="22430" x="4406900" y="4884738"/>
          <p14:tracePt t="22433" x="4406900" y="4892675"/>
          <p14:tracePt t="22435" x="4394200" y="4892675"/>
          <p14:tracePt t="22439" x="4394200" y="4905375"/>
          <p14:tracePt t="22441" x="4386263" y="4913313"/>
          <p14:tracePt t="22446" x="4386263" y="4926013"/>
          <p14:tracePt t="22448" x="4373563" y="4926013"/>
          <p14:tracePt t="22451" x="4373563" y="4935538"/>
          <p14:tracePt t="22454" x="4364038" y="4935538"/>
          <p14:tracePt t="22455" x="4364038" y="4948238"/>
          <p14:tracePt t="22460" x="4364038" y="4956175"/>
          <p14:tracePt t="22463" x="4351338" y="4956175"/>
          <p14:tracePt t="22465" x="4351338" y="4968875"/>
          <p14:tracePt t="22469" x="4343400" y="4976813"/>
          <p14:tracePt t="22477" x="4343400" y="4991100"/>
          <p14:tracePt t="22478" x="4330700" y="4991100"/>
          <p14:tracePt t="22482" x="4330700" y="4999038"/>
          <p14:tracePt t="22487" x="4322763" y="4999038"/>
          <p14:tracePt t="22489" x="4322763" y="5011738"/>
          <p14:tracePt t="22499" x="4322763" y="5019675"/>
          <p14:tracePt t="22500" x="4310063" y="5019675"/>
          <p14:tracePt t="22513" x="4310063" y="5032375"/>
          <p14:tracePt t="22698" x="4318000" y="5032375"/>
          <p14:tracePt t="22703" x="4330700" y="5032375"/>
          <p14:tracePt t="22710" x="4338638" y="5032375"/>
          <p14:tracePt t="22718" x="4351338" y="5032375"/>
          <p14:tracePt t="22720" x="4351338" y="5041900"/>
          <p14:tracePt t="22729" x="4360863" y="5041900"/>
          <p14:tracePt t="22740" x="4373563" y="5041900"/>
          <p14:tracePt t="22754" x="4381500" y="5041900"/>
          <p14:tracePt t="22763" x="4394200" y="5041900"/>
          <p14:tracePt t="22772" x="4402138" y="5041900"/>
          <p14:tracePt t="22777" x="4416425" y="5041900"/>
          <p14:tracePt t="22780" x="4424363" y="5041900"/>
          <p14:tracePt t="22784" x="4437063" y="5041900"/>
          <p14:tracePt t="22787" x="4445000" y="5041900"/>
          <p14:tracePt t="22788" x="4457700" y="5041900"/>
          <p14:tracePt t="22789" x="4457700" y="5032375"/>
          <p14:tracePt t="22791" x="4467225" y="5032375"/>
          <p14:tracePt t="22792" x="4479925" y="5032375"/>
          <p14:tracePt t="22794" x="4487863" y="5024438"/>
          <p14:tracePt t="22796" x="4500563" y="5024438"/>
          <p14:tracePt t="22798" x="4508500" y="5011738"/>
          <p14:tracePt t="22800" x="4522788" y="5011738"/>
          <p14:tracePt t="22802" x="4543425" y="5011738"/>
          <p14:tracePt t="22804" x="4551363" y="5003800"/>
          <p14:tracePt t="22806" x="4564063" y="5003800"/>
          <p14:tracePt t="22808" x="4573588" y="4991100"/>
          <p14:tracePt t="22812" x="4586288" y="4991100"/>
          <p14:tracePt t="22813" x="4606925" y="4981575"/>
          <p14:tracePt t="22818" x="4629150" y="4968875"/>
          <p14:tracePt t="22819" x="4637088" y="4968875"/>
          <p14:tracePt t="22820" x="4649788" y="4968875"/>
          <p14:tracePt t="22821" x="4649788" y="4960938"/>
          <p14:tracePt t="22823" x="4657725" y="4960938"/>
          <p14:tracePt t="22824" x="4670425" y="4960938"/>
          <p14:tracePt t="22827" x="4679950" y="4948238"/>
          <p14:tracePt t="22828" x="4692650" y="4948238"/>
          <p14:tracePt t="22832" x="4700588" y="4938713"/>
          <p14:tracePt t="22833" x="4713288" y="4938713"/>
          <p14:tracePt t="22836" x="4721225" y="4938713"/>
          <p14:tracePt t="22839" x="4733925" y="4926013"/>
          <p14:tracePt t="22843" x="4743450" y="4926013"/>
          <p14:tracePt t="22847" x="4756150" y="4918075"/>
          <p14:tracePt t="22856" x="4764088" y="4918075"/>
          <p14:tracePt t="22861" x="4776788" y="4918075"/>
          <p14:tracePt t="22863" x="4776788" y="4905375"/>
          <p14:tracePt t="22866" x="4786313" y="4905375"/>
          <p14:tracePt t="22869" x="4799013" y="4897438"/>
          <p14:tracePt t="22877" x="4806950" y="4884738"/>
          <p14:tracePt t="22878" x="4819650" y="4884738"/>
          <p14:tracePt t="22880" x="4827588" y="4875213"/>
          <p14:tracePt t="22884" x="4840288" y="4875213"/>
          <p14:tracePt t="22885" x="4840288" y="4862513"/>
          <p14:tracePt t="22887" x="4849813" y="4862513"/>
          <p14:tracePt t="22890" x="4862513" y="4854575"/>
          <p14:tracePt t="22892" x="4870450" y="4841875"/>
          <p14:tracePt t="22896" x="4883150" y="4832350"/>
          <p14:tracePt t="22898" x="4892675" y="4819650"/>
          <p14:tracePt t="22901" x="4905375" y="4811713"/>
          <p14:tracePt t="22904" x="4913313" y="4799013"/>
          <p14:tracePt t="22907" x="4926013" y="4799013"/>
          <p14:tracePt t="22908" x="4926013" y="4791075"/>
          <p14:tracePt t="22910" x="4933950" y="4791075"/>
          <p14:tracePt t="22913" x="4946650" y="4778375"/>
          <p14:tracePt t="22917" x="4956175" y="4768850"/>
          <p14:tracePt t="22921" x="4968875" y="4768850"/>
          <p14:tracePt t="22922" x="4968875" y="4756150"/>
          <p14:tracePt t="22927" x="4976813" y="4748213"/>
          <p14:tracePt t="22931" x="4989513" y="4748213"/>
          <p14:tracePt t="22935" x="4989513" y="4735513"/>
          <p14:tracePt t="22937" x="4999038" y="4735513"/>
          <p14:tracePt t="22944" x="5011738" y="4725988"/>
          <p14:tracePt t="22952" x="5019675" y="4725988"/>
          <p14:tracePt t="22955" x="5019675" y="4713288"/>
          <p14:tracePt t="22957" x="5032375" y="4713288"/>
          <p14:tracePt t="22961" x="5032375" y="4705350"/>
          <p14:tracePt t="22962" x="5040313" y="4705350"/>
          <p14:tracePt t="22967" x="5053013" y="4692650"/>
          <p14:tracePt t="22973" x="5062538" y="4692650"/>
          <p14:tracePt t="22976" x="5062538" y="4684713"/>
          <p14:tracePt t="22978" x="5075238" y="4684713"/>
          <p14:tracePt t="22984" x="5083175" y="4684713"/>
          <p14:tracePt t="22985" x="5083175" y="4672013"/>
          <p14:tracePt t="22990" x="5095875" y="4672013"/>
          <p14:tracePt t="22999" x="5105400" y="4672013"/>
          <p14:tracePt t="23009" x="5118100" y="4672013"/>
          <p14:tracePt t="23021" x="5126038" y="4672013"/>
          <p14:tracePt t="23038" x="5138738" y="4672013"/>
          <p14:tracePt t="23047" x="5146675" y="4662488"/>
          <p14:tracePt t="23056" x="5159375" y="4662488"/>
          <p14:tracePt t="23061" x="5168900" y="4649788"/>
          <p14:tracePt t="23068" x="5181600" y="4649788"/>
          <p14:tracePt t="23074" x="5189538" y="4641850"/>
          <p14:tracePt t="23081" x="5202238" y="4629150"/>
          <p14:tracePt t="23091" x="5211763" y="4629150"/>
          <p14:tracePt t="23095" x="5211763" y="4619625"/>
          <p14:tracePt t="23114" x="5224463" y="4606925"/>
          <p14:tracePt t="23127" x="5232400" y="4606925"/>
          <p14:tracePt t="23136" x="5245100" y="4598988"/>
          <p14:tracePt t="23148" x="5253038" y="4586288"/>
          <p14:tracePt t="23156" x="5265738" y="4586288"/>
          <p14:tracePt t="23161" x="5265738" y="4578350"/>
          <p14:tracePt t="23165" x="5275263" y="4578350"/>
          <p14:tracePt t="23178" x="5287963" y="4565650"/>
          <p14:tracePt t="23187" x="5295900" y="4556125"/>
          <p14:tracePt t="23200" x="5308600" y="4543425"/>
          <p14:tracePt t="23212" x="5308600" y="4535488"/>
          <p14:tracePt t="23217" x="5318125" y="4535488"/>
          <p14:tracePt t="23221" x="5318125" y="4522788"/>
          <p14:tracePt t="23249" x="5318125" y="4513263"/>
          <p14:tracePt t="23280" x="5318125" y="4500563"/>
          <p14:tracePt t="23290" x="5318125" y="4492625"/>
          <p14:tracePt t="23293" x="5330825" y="4492625"/>
          <p14:tracePt t="23298" x="5330825" y="4479925"/>
          <p14:tracePt t="23304" x="5330825" y="4471988"/>
          <p14:tracePt t="23310" x="5330825" y="4459288"/>
          <p14:tracePt t="23314" x="5330825" y="4449763"/>
          <p14:tracePt t="23319" x="5321300" y="4437063"/>
          <p14:tracePt t="23322" x="5321300" y="4429125"/>
          <p14:tracePt t="23329" x="5308600" y="4416425"/>
          <p14:tracePt t="23334" x="5308600" y="4406900"/>
          <p14:tracePt t="23340" x="5300663" y="4394200"/>
          <p14:tracePt t="23343" x="5300663" y="4386263"/>
          <p14:tracePt t="23349" x="5300663" y="4373563"/>
          <p14:tracePt t="23351" x="5287963" y="4373563"/>
          <p14:tracePt t="23356" x="5287963" y="4365625"/>
          <p14:tracePt t="23363" x="5278438" y="4352925"/>
          <p14:tracePt t="23369" x="5278438" y="4343400"/>
          <p14:tracePt t="23374" x="5265738" y="4343400"/>
          <p14:tracePt t="23376" x="5265738" y="4330700"/>
          <p14:tracePt t="23384" x="5265738" y="4322763"/>
          <p14:tracePt t="23387" x="5257800" y="4322763"/>
          <p14:tracePt t="23394" x="5257800" y="4310063"/>
          <p14:tracePt t="23398" x="5257800" y="4300538"/>
          <p14:tracePt t="23403" x="5245100" y="4287838"/>
          <p14:tracePt t="23409" x="5245100" y="4279900"/>
          <p14:tracePt t="23413" x="5237163" y="4267200"/>
          <p14:tracePt t="23416" x="5237163" y="4259263"/>
          <p14:tracePt t="23421" x="5237163" y="4246563"/>
          <p14:tracePt t="23423" x="5224463" y="4246563"/>
          <p14:tracePt t="23425" x="5224463" y="4237038"/>
          <p14:tracePt t="23430" x="5214938" y="4224338"/>
          <p14:tracePt t="23434" x="5214938" y="4216400"/>
          <p14:tracePt t="23439" x="5214938" y="4203700"/>
          <p14:tracePt t="23442" x="5202238" y="4203700"/>
          <p14:tracePt t="23443" x="5202238" y="4194175"/>
          <p14:tracePt t="23446" x="5202238" y="4181475"/>
          <p14:tracePt t="23449" x="5194300" y="4181475"/>
          <p14:tracePt t="23451" x="5194300" y="4173538"/>
          <p14:tracePt t="23455" x="5194300" y="4160838"/>
          <p14:tracePt t="23457" x="5181600" y="4160838"/>
          <p14:tracePt t="23460" x="5181600" y="4152900"/>
          <p14:tracePt t="23465" x="5181600" y="4140200"/>
          <p14:tracePt t="23471" x="5173663" y="4130675"/>
          <p14:tracePt t="23477" x="5173663" y="4117975"/>
          <p14:tracePt t="23482" x="5159375" y="4110038"/>
          <p14:tracePt t="23489" x="5159375" y="4097338"/>
          <p14:tracePt t="23495" x="5151438" y="4087813"/>
          <p14:tracePt t="23499" x="5151438" y="4075113"/>
          <p14:tracePt t="23503" x="5138738" y="4075113"/>
          <p14:tracePt t="23504" x="5138738" y="4067175"/>
          <p14:tracePt t="23511" x="5138738" y="4054475"/>
          <p14:tracePt t="23516" x="5130800" y="4046538"/>
          <p14:tracePt t="23521" x="5130800" y="4033838"/>
          <p14:tracePt t="23526" x="5118100" y="4024313"/>
          <p14:tracePt t="23531" x="5118100" y="4011613"/>
          <p14:tracePt t="23537" x="5108575" y="4003675"/>
          <p14:tracePt t="23543" x="5108575" y="3990975"/>
          <p14:tracePt t="23545" x="5095875" y="3990975"/>
          <p14:tracePt t="23546" x="5095875" y="3981450"/>
          <p14:tracePt t="23550" x="5095875" y="3968750"/>
          <p14:tracePt t="23553" x="5087938" y="3968750"/>
          <p14:tracePt t="23555" x="5087938" y="3960813"/>
          <p14:tracePt t="23558" x="5075238" y="3960813"/>
          <p14:tracePt t="23559" x="5075238" y="3948113"/>
          <p14:tracePt t="23564" x="5075238" y="3940175"/>
          <p14:tracePt t="23566" x="5067300" y="3940175"/>
          <p14:tracePt t="23569" x="5067300" y="3927475"/>
          <p14:tracePt t="23572" x="5053013" y="3927475"/>
          <p14:tracePt t="23574" x="5053013" y="3917950"/>
          <p14:tracePt t="23580" x="5053013" y="3905250"/>
          <p14:tracePt t="23582" x="5045075" y="3905250"/>
          <p14:tracePt t="23587" x="5045075" y="3897313"/>
          <p14:tracePt t="23589" x="5032375" y="3897313"/>
          <p14:tracePt t="23594" x="5032375" y="3884613"/>
          <p14:tracePt t="23599" x="5024438" y="3884613"/>
          <p14:tracePt t="23600" x="5024438" y="3875088"/>
          <p14:tracePt t="23607" x="5011738" y="3862388"/>
          <p14:tracePt t="23614" x="5011738" y="3854450"/>
          <p14:tracePt t="23620" x="5002213" y="3854450"/>
          <p14:tracePt t="23621" x="5002213" y="3841750"/>
          <p14:tracePt t="23626" x="4989513" y="3833813"/>
          <p14:tracePt t="23633" x="4989513" y="3821113"/>
          <p14:tracePt t="23635" x="4981575" y="3821113"/>
          <p14:tracePt t="23638" x="4981575" y="3811588"/>
          <p14:tracePt t="23644" x="4968875" y="3811588"/>
          <p14:tracePt t="23646" x="4968875" y="3798888"/>
          <p14:tracePt t="23649" x="4960938" y="3790950"/>
          <p14:tracePt t="23653" x="4946650" y="3790950"/>
          <p14:tracePt t="23655" x="4946650" y="3778250"/>
          <p14:tracePt t="23660" x="4938713" y="3768725"/>
          <p14:tracePt t="23665" x="4926013" y="3768725"/>
          <p14:tracePt t="23666" x="4926013" y="3756025"/>
          <p14:tracePt t="23671" x="4918075" y="3756025"/>
          <p14:tracePt t="23671" x="4918075" y="3748088"/>
          <p14:tracePt t="23677" x="4918075" y="3735388"/>
          <p14:tracePt t="23679" x="4905375" y="3735388"/>
          <p14:tracePt t="23683" x="4905375" y="3727450"/>
          <p14:tracePt t="23685" x="4895850" y="3727450"/>
          <p14:tracePt t="23692" x="4895850" y="3714750"/>
          <p14:tracePt t="23697" x="4883150" y="3714750"/>
          <p14:tracePt t="23701" x="4883150" y="3705225"/>
          <p14:tracePt t="23713" x="4875213" y="3692525"/>
          <p14:tracePt t="23728" x="4862513" y="3684588"/>
          <p14:tracePt t="23738" x="4862513" y="3671888"/>
          <p14:tracePt t="23748" x="4854575" y="3662363"/>
          <p14:tracePt t="23751" x="4840288" y="3662363"/>
          <p14:tracePt t="23755" x="4840288" y="3649663"/>
          <p14:tracePt t="23762" x="4832350" y="3641725"/>
          <p14:tracePt t="23766" x="4832350" y="3629025"/>
          <p14:tracePt t="23768" x="4819650" y="3629025"/>
          <p14:tracePt t="23773" x="4819650" y="3621088"/>
          <p14:tracePt t="23777" x="4811713" y="3608388"/>
          <p14:tracePt t="23782" x="4799013" y="3598863"/>
          <p14:tracePt t="23788" x="4799013" y="3586163"/>
          <p14:tracePt t="23791" x="4789488" y="3586163"/>
          <p14:tracePt t="23793" x="4789488" y="3578225"/>
          <p14:tracePt t="23795" x="4776788" y="3578225"/>
          <p14:tracePt t="23797" x="4776788" y="3565525"/>
          <p14:tracePt t="23800" x="4768850" y="3556000"/>
          <p14:tracePt t="23804" x="4756150" y="3543300"/>
          <p14:tracePt t="23808" x="4748213" y="3535363"/>
          <p14:tracePt t="23813" x="4733925" y="3522663"/>
          <p14:tracePt t="23819" x="4733925" y="3514725"/>
          <p14:tracePt t="23820" x="4725988" y="3514725"/>
          <p14:tracePt t="23826" x="4725988" y="3502025"/>
          <p14:tracePt t="23829" x="4713288" y="3502025"/>
          <p14:tracePt t="23834" x="4713288" y="3492500"/>
          <p14:tracePt t="23840" x="4705350" y="3492500"/>
          <p14:tracePt t="23845" x="4705350" y="3479800"/>
          <p14:tracePt t="23849" x="4692650" y="3479800"/>
          <p14:tracePt t="23854" x="4692650" y="3471863"/>
          <p14:tracePt t="23864" x="4683125" y="3459163"/>
          <p14:tracePt t="23871" x="4670425" y="3459163"/>
          <p14:tracePt t="23877" x="4670425" y="3449638"/>
          <p14:tracePt t="23883" x="4670425" y="3436938"/>
          <p14:tracePt t="23884" x="4662488" y="3436938"/>
          <p14:tracePt t="23911" x="4606925" y="3365500"/>
          <p14:tracePt t="23912" x="4598988" y="3352800"/>
          <p14:tracePt t="23915" x="4598988" y="3343275"/>
          <p14:tracePt t="23917" x="4586288" y="3330575"/>
          <p14:tracePt t="23921" x="4586288" y="3322638"/>
          <p14:tracePt t="23923" x="4576763" y="3309938"/>
          <p14:tracePt t="23927" x="4576763" y="3302000"/>
          <p14:tracePt t="23930" x="4564063" y="3289300"/>
          <p14:tracePt t="23935" x="4564063" y="3279775"/>
          <p14:tracePt t="23937" x="4556125" y="3279775"/>
          <p14:tracePt t="23938" x="4556125" y="3267075"/>
          <p14:tracePt t="23944" x="4543425" y="3259138"/>
          <p14:tracePt t="23947" x="4543425" y="3246438"/>
          <p14:tracePt t="23951" x="4535488" y="3246438"/>
          <p14:tracePt t="23952" x="4535488" y="3236913"/>
          <p14:tracePt t="23956" x="4535488" y="3224213"/>
          <p14:tracePt t="23958" x="4522788" y="3224213"/>
          <p14:tracePt t="23961" x="4522788" y="3216275"/>
          <p14:tracePt t="23964" x="4522788" y="3203575"/>
          <p14:tracePt t="23966" x="4513263" y="3203575"/>
          <p14:tracePt t="23971" x="4513263" y="3195638"/>
          <p14:tracePt t="23973" x="4500563" y="3195638"/>
          <p14:tracePt t="23978" x="4500563" y="3182938"/>
          <p14:tracePt t="23982" x="4500563" y="3173413"/>
          <p14:tracePt t="23989" x="4492625" y="3160713"/>
          <p14:tracePt t="23993" x="4492625" y="3152775"/>
          <p14:tracePt t="23998" x="4479925" y="3140075"/>
          <p14:tracePt t="24004" x="4479925" y="3130550"/>
          <p14:tracePt t="24009" x="4470400" y="3130550"/>
          <p14:tracePt t="24010" x="4470400" y="3117850"/>
          <p14:tracePt t="24017" x="4470400" y="3109913"/>
          <p14:tracePt t="24020" x="4457700" y="3109913"/>
          <p14:tracePt t="24022" x="4457700" y="3097213"/>
          <p14:tracePt t="24029" x="4457700" y="3089275"/>
          <p14:tracePt t="24032" x="4449763" y="3089275"/>
          <p14:tracePt t="24035" x="4449763" y="3076575"/>
          <p14:tracePt t="24043" x="4449763" y="3067050"/>
          <p14:tracePt t="24044" x="4437063" y="3067050"/>
          <p14:tracePt t="24051" x="4437063" y="3054350"/>
          <p14:tracePt t="24060" x="4437063" y="3046413"/>
          <p14:tracePt t="24064" x="4429125" y="3046413"/>
          <p14:tracePt t="24153" x="4429125" y="3033713"/>
          <p14:tracePt t="24154" x="4416425" y="3033713"/>
          <p14:tracePt t="24159" x="4416425" y="3024188"/>
          <p14:tracePt t="24165" x="4406900" y="3024188"/>
          <p14:tracePt t="24168" x="4406900" y="3011488"/>
          <p14:tracePt t="24184" x="4394200" y="3003550"/>
          <p14:tracePt t="24193" x="4394200" y="2990850"/>
          <p14:tracePt t="24195" x="4386263" y="2990850"/>
          <p14:tracePt t="24197" x="4386263" y="2982913"/>
          <p14:tracePt t="24205" x="4373563" y="2982913"/>
          <p14:tracePt t="24207" x="4373563" y="2970213"/>
          <p14:tracePt t="24212" x="4364038" y="2960688"/>
          <p14:tracePt t="24215" x="4351338" y="2947988"/>
          <p14:tracePt t="24217" x="4351338" y="2940050"/>
          <p14:tracePt t="24220" x="4343400" y="2940050"/>
          <p14:tracePt t="24223" x="4343400" y="2927350"/>
          <p14:tracePt t="24224" x="4330700" y="2927350"/>
          <p14:tracePt t="24225" x="4330700" y="2917825"/>
          <p14:tracePt t="24228" x="4322763" y="2917825"/>
          <p14:tracePt t="24229" x="4322763" y="2905125"/>
          <p14:tracePt t="24233" x="4310063" y="2897188"/>
          <p14:tracePt t="24236" x="4300538" y="2884488"/>
          <p14:tracePt t="24240" x="4287838" y="2876550"/>
          <p14:tracePt t="24244" x="4279900" y="2863850"/>
          <p14:tracePt t="24247" x="4279900" y="2854325"/>
          <p14:tracePt t="24249" x="4267200" y="2854325"/>
          <p14:tracePt t="24252" x="4267200" y="2841625"/>
          <p14:tracePt t="24253" x="4257675" y="2841625"/>
          <p14:tracePt t="24256" x="4257675" y="2833688"/>
          <p14:tracePt t="24258" x="4244975" y="2833688"/>
          <p14:tracePt t="24261" x="4244975" y="2820988"/>
          <p14:tracePt t="24262" x="4237038" y="2820988"/>
          <p14:tracePt t="24266" x="4237038" y="2811463"/>
          <p14:tracePt t="24268" x="4224338" y="2811463"/>
          <p14:tracePt t="24273" x="4216400" y="2798763"/>
          <p14:tracePt t="24279" x="4203700" y="2790825"/>
          <p14:tracePt t="24287" x="4194175" y="2778125"/>
          <p14:tracePt t="24294" x="4181475" y="2778125"/>
          <p14:tracePt t="24297" x="4181475" y="2770188"/>
          <p14:tracePt t="24304" x="4173538" y="2770188"/>
          <p14:tracePt t="24305" x="4173538" y="2757488"/>
          <p14:tracePt t="24307" x="4160838" y="2757488"/>
          <p14:tracePt t="24312" x="4151313" y="2747963"/>
          <p14:tracePt t="24317" x="4138613" y="2747963"/>
          <p14:tracePt t="24321" x="4130675" y="2735263"/>
          <p14:tracePt t="24325" x="4117975" y="2727325"/>
          <p14:tracePt t="24328" x="4110038" y="2727325"/>
          <p14:tracePt t="24331" x="4097338" y="2714625"/>
          <p14:tracePt t="24334" x="4087813" y="2714625"/>
          <p14:tracePt t="24335" x="4087813" y="2705100"/>
          <p14:tracePt t="24336" x="4075113" y="2705100"/>
          <p14:tracePt t="24338" x="4067175" y="2692400"/>
          <p14:tracePt t="24340" x="4054475" y="2692400"/>
          <p14:tracePt t="24343" x="4044950" y="2684463"/>
          <p14:tracePt t="24345" x="4032250" y="2684463"/>
          <p14:tracePt t="24346" x="4024313" y="2671763"/>
          <p14:tracePt t="24348" x="4011613" y="2671763"/>
          <p14:tracePt t="24350" x="4003675" y="2663825"/>
          <p14:tracePt t="24353" x="3990975" y="2663825"/>
          <p14:tracePt t="24358" x="3981450" y="2651125"/>
          <p14:tracePt t="24361" x="3960813" y="2651125"/>
          <p14:tracePt t="24365" x="3948113" y="2641600"/>
          <p14:tracePt t="24367" x="3938588" y="2641600"/>
          <p14:tracePt t="24371" x="3925888" y="2628900"/>
          <p14:tracePt t="24374" x="3917950" y="2628900"/>
          <p14:tracePt t="24380" x="3905250" y="2620963"/>
          <p14:tracePt t="24383" x="3897313" y="2620963"/>
          <p14:tracePt t="24391" x="3884613" y="2620963"/>
          <p14:tracePt t="24400" x="3875088" y="2608263"/>
          <p14:tracePt t="24413" x="3862388" y="2608263"/>
          <p14:tracePt t="24421" x="3854450" y="2608263"/>
          <p14:tracePt t="24427" x="3841750" y="2608263"/>
          <p14:tracePt t="24432" x="3832225" y="2608263"/>
          <p14:tracePt t="24438" x="3819525" y="2608263"/>
          <p14:tracePt t="24444" x="3811588" y="2608263"/>
          <p14:tracePt t="24445" x="3811588" y="2598738"/>
          <p14:tracePt t="24447" x="3798888" y="2598738"/>
          <p14:tracePt t="24452" x="3790950" y="2598738"/>
          <p14:tracePt t="24460" x="3768725" y="2586038"/>
          <p14:tracePt t="24461" x="3756025" y="2586038"/>
          <p14:tracePt t="24463" x="3748088" y="2586038"/>
          <p14:tracePt t="24467" x="3735388" y="2586038"/>
          <p14:tracePt t="24468" x="3725863" y="2586038"/>
          <p14:tracePt t="24470" x="3713163" y="2578100"/>
          <p14:tracePt t="24473" x="3705225" y="2578100"/>
          <p14:tracePt t="24476" x="3692525" y="2578100"/>
          <p14:tracePt t="24477" x="3684588" y="2578100"/>
          <p14:tracePt t="24483" x="3662363" y="2578100"/>
          <p14:tracePt t="24485" x="3649663" y="2565400"/>
          <p14:tracePt t="24488" x="3641725" y="2565400"/>
          <p14:tracePt t="24493" x="3629025" y="2565400"/>
          <p14:tracePt t="24497" x="3619500" y="2565400"/>
          <p14:tracePt t="24501" x="3606800" y="2565400"/>
          <p14:tracePt t="24506" x="3598863" y="2565400"/>
          <p14:tracePt t="24514" x="3586163" y="2565400"/>
          <p14:tracePt t="24517" x="3578225" y="2565400"/>
          <p14:tracePt t="24520" x="3565525" y="2565400"/>
          <p14:tracePt t="24527" x="3556000" y="2565400"/>
          <p14:tracePt t="24530" x="3543300" y="2565400"/>
          <p14:tracePt t="24535" x="3535363" y="2565400"/>
          <p14:tracePt t="24538" x="3522663" y="2565400"/>
          <p14:tracePt t="24541" x="3513138" y="2565400"/>
          <p14:tracePt t="24544" x="3500438" y="2565400"/>
          <p14:tracePt t="24547" x="3492500" y="2565400"/>
          <p14:tracePt t="24549" x="3479800" y="2565400"/>
          <p14:tracePt t="24552" x="3471863" y="2565400"/>
          <p14:tracePt t="24555" x="3459163" y="2573338"/>
          <p14:tracePt t="24558" x="3449638" y="2573338"/>
          <p14:tracePt t="24561" x="3436938" y="2573338"/>
          <p14:tracePt t="24564" x="3429000" y="2573338"/>
          <p14:tracePt t="24566" x="3416300" y="2573338"/>
          <p14:tracePt t="24569" x="3406775" y="2573338"/>
          <p14:tracePt t="24571" x="3394075" y="2573338"/>
          <p14:tracePt t="24572" x="3394075" y="2586038"/>
          <p14:tracePt t="24574" x="3386138" y="2586038"/>
          <p14:tracePt t="24576" x="3373438" y="2586038"/>
          <p14:tracePt t="24578" x="3365500" y="2586038"/>
          <p14:tracePt t="24582" x="3352800" y="2586038"/>
          <p14:tracePt t="24584" x="3343275" y="2586038"/>
          <p14:tracePt t="24587" x="3330575" y="2586038"/>
          <p14:tracePt t="24590" x="3322638" y="2586038"/>
          <p14:tracePt t="24594" x="3309938" y="2586038"/>
          <p14:tracePt t="24598" x="3300413" y="2586038"/>
          <p14:tracePt t="24599" x="3300413" y="2595563"/>
          <p14:tracePt t="24603" x="3287713" y="2595563"/>
          <p14:tracePt t="24608" x="3279775" y="2595563"/>
          <p14:tracePt t="24615" x="3267075" y="2595563"/>
          <p14:tracePt t="24621" x="3259138" y="2595563"/>
          <p14:tracePt t="24631" x="3246438" y="2595563"/>
          <p14:tracePt t="24636" x="3236913" y="2595563"/>
          <p14:tracePt t="24643" x="3224213" y="2595563"/>
          <p14:tracePt t="24646" x="3216275" y="2608263"/>
          <p14:tracePt t="24652" x="3203575" y="2608263"/>
          <p14:tracePt t="24655" x="3194050" y="2608263"/>
          <p14:tracePt t="24659" x="3181350" y="2608263"/>
          <p14:tracePt t="24664" x="3173413" y="2608263"/>
          <p14:tracePt t="24669" x="3173413" y="2616200"/>
          <p14:tracePt t="24669" x="3160713" y="2616200"/>
          <p14:tracePt t="24677" x="3152775" y="2616200"/>
          <p14:tracePt t="24686" x="3140075" y="2616200"/>
          <p14:tracePt t="24693" x="3130550" y="2616200"/>
          <p14:tracePt t="24707" x="3130550" y="2628900"/>
          <p14:tracePt t="24714" x="3117850" y="2628900"/>
          <p14:tracePt t="24715" x="3109913" y="2628900"/>
          <p14:tracePt t="24726" x="3097213" y="2628900"/>
          <p14:tracePt t="24734" x="3087688" y="2628900"/>
          <p14:tracePt t="24738" x="3087688" y="2638425"/>
          <p14:tracePt t="24743" x="3074988" y="2638425"/>
          <p14:tracePt t="24745" x="3067050" y="2638425"/>
          <p14:tracePt t="24752" x="3054350" y="2638425"/>
          <p14:tracePt t="24757" x="3046413" y="2638425"/>
          <p14:tracePt t="24758" x="3046413" y="2651125"/>
          <p14:tracePt t="24761" x="3033713" y="2651125"/>
          <p14:tracePt t="24764" x="3024188" y="2651125"/>
          <p14:tracePt t="24768" x="3011488" y="2651125"/>
          <p14:tracePt t="24770" x="3011488" y="2659063"/>
          <p14:tracePt t="24772" x="3003550" y="2659063"/>
          <p14:tracePt t="24777" x="2990850" y="2659063"/>
          <p14:tracePt t="24779" x="2981325" y="2659063"/>
          <p14:tracePt t="24783" x="2968625" y="2671763"/>
          <p14:tracePt t="24786" x="2960688" y="2671763"/>
          <p14:tracePt t="24791" x="2947988" y="2671763"/>
          <p14:tracePt t="24794" x="2940050" y="2671763"/>
          <p14:tracePt t="24797" x="2940050" y="2679700"/>
          <p14:tracePt t="24801" x="2927350" y="2679700"/>
          <p14:tracePt t="24807" x="2917825" y="2679700"/>
          <p14:tracePt t="24815" x="2905125" y="2692400"/>
          <p14:tracePt t="24820" x="2897188" y="2692400"/>
          <p14:tracePt t="24831" x="2884488" y="2692400"/>
          <p14:tracePt t="24837" x="2874963" y="2692400"/>
          <p14:tracePt t="24841" x="2862263" y="2701925"/>
          <p14:tracePt t="24847" x="2833688" y="2701925"/>
          <p14:tracePt t="24851" x="2811463" y="2714625"/>
          <p14:tracePt t="24852" x="2798763" y="2714625"/>
          <p14:tracePt t="24854" x="2790825" y="2722563"/>
          <p14:tracePt t="24855" x="2778125" y="2722563"/>
          <p14:tracePt t="24857" x="2755900" y="2735263"/>
          <p14:tracePt t="24859" x="2747963" y="2735263"/>
          <p14:tracePt t="24860" x="2735263" y="2735263"/>
          <p14:tracePt t="24861" x="2727325" y="2744788"/>
          <p14:tracePt t="24862" x="2714625" y="2744788"/>
          <p14:tracePt t="24863" x="2705100" y="2744788"/>
          <p14:tracePt t="24864" x="2692400" y="2757488"/>
          <p14:tracePt t="24865" x="2684463" y="2757488"/>
          <p14:tracePt t="24866" x="2671763" y="2757488"/>
          <p14:tracePt t="24867" x="2662238" y="2765425"/>
          <p14:tracePt t="24868" x="2649538" y="2765425"/>
          <p14:tracePt t="24869" x="2641600" y="2765425"/>
          <p14:tracePt t="24870" x="2628900" y="2778125"/>
          <p14:tracePt t="24871" x="2620963" y="2778125"/>
          <p14:tracePt t="24872" x="2608263" y="2778125"/>
          <p14:tracePt t="24873" x="2598738" y="2786063"/>
          <p14:tracePt t="24874" x="2586038" y="2786063"/>
          <p14:tracePt t="24877" x="2565400" y="2798763"/>
          <p14:tracePt t="24878" x="2543175" y="2798763"/>
          <p14:tracePt t="24879" x="2543175" y="2808288"/>
          <p14:tracePt t="24880" x="2535238" y="2808288"/>
          <p14:tracePt t="24882" x="2522538" y="2820988"/>
          <p14:tracePt t="24883" x="2514600" y="2820988"/>
          <p14:tracePt t="24884" x="2501900" y="2820988"/>
          <p14:tracePt t="24886" x="2492375" y="2828925"/>
          <p14:tracePt t="24888" x="2479675" y="2828925"/>
          <p14:tracePt t="24890" x="2471738" y="2841625"/>
          <p14:tracePt t="24892" x="2459038" y="2841625"/>
          <p14:tracePt t="24894" x="2451100" y="2851150"/>
          <p14:tracePt t="24898" x="2436813" y="2851150"/>
          <p14:tracePt t="24901" x="2436813" y="2863850"/>
          <p14:tracePt t="24904" x="2428875" y="2863850"/>
          <p14:tracePt t="24907" x="2428875" y="2871788"/>
          <p14:tracePt t="24910" x="2416175" y="2871788"/>
          <p14:tracePt t="24923" x="2416175" y="2884488"/>
          <p14:tracePt t="24974" x="2408238" y="2884488"/>
          <p14:tracePt t="24978" x="2408238" y="2892425"/>
          <p14:tracePt t="24988" x="2408238" y="2905125"/>
          <p14:tracePt t="24993" x="2395538" y="2905125"/>
          <p14:tracePt t="24994" x="2395538" y="2914650"/>
          <p14:tracePt t="24998" x="2395538" y="2927350"/>
          <p14:tracePt t="25003" x="2395538" y="2935288"/>
          <p14:tracePt t="25007" x="2395538" y="2947988"/>
          <p14:tracePt t="25011" x="2395538" y="2957513"/>
          <p14:tracePt t="25015" x="2395538" y="2970213"/>
          <p14:tracePt t="25020" x="2395538" y="2978150"/>
          <p14:tracePt t="25025" x="2395538" y="2990850"/>
          <p14:tracePt t="25030" x="2395538" y="2998788"/>
          <p14:tracePt t="25035" x="2395538" y="3011488"/>
          <p14:tracePt t="25043" x="2395538" y="3021013"/>
          <p14:tracePt t="25048" x="2395538" y="3033713"/>
          <p14:tracePt t="25058" x="2395538" y="3041650"/>
          <p14:tracePt t="25071" x="2395538" y="3054350"/>
          <p14:tracePt t="25088" x="2395538" y="3063875"/>
          <p14:tracePt t="25095" x="2395538" y="3076575"/>
          <p14:tracePt t="25101" x="2395538" y="3084513"/>
          <p14:tracePt t="25110" x="2403475" y="3097213"/>
          <p14:tracePt t="25116" x="2403475" y="3105150"/>
          <p14:tracePt t="25122" x="2403475" y="3117850"/>
          <p14:tracePt t="25127" x="2416175" y="3127375"/>
          <p14:tracePt t="25133" x="2416175" y="3140075"/>
          <p14:tracePt t="25139" x="2416175" y="3148013"/>
          <p14:tracePt t="25143" x="2424113" y="3148013"/>
          <p14:tracePt t="25149" x="2424113" y="3160713"/>
          <p14:tracePt t="25158" x="2424113" y="3170238"/>
          <p14:tracePt t="25165" x="2436813" y="3170238"/>
          <p14:tracePt t="25205" x="2436813" y="3182938"/>
          <p14:tracePt t="25221" x="2446338" y="3182938"/>
          <p14:tracePt t="25231" x="2459038" y="3190875"/>
          <p14:tracePt t="25237" x="2466975" y="3190875"/>
          <p14:tracePt t="25248" x="2479675" y="3203575"/>
          <p14:tracePt t="25253" x="2489200" y="3203575"/>
          <p14:tracePt t="25260" x="2489200" y="3211513"/>
          <p14:tracePt t="25265" x="2501900" y="3211513"/>
          <p14:tracePt t="25272" x="2509838" y="3211513"/>
          <p14:tracePt t="25281" x="2509838" y="3224213"/>
          <p14:tracePt t="25286" x="2522538" y="3224213"/>
          <p14:tracePt t="25289" x="2522538" y="3233738"/>
          <p14:tracePt t="25299" x="2530475" y="3233738"/>
          <p14:tracePt t="25314" x="2543175" y="3233738"/>
          <p14:tracePt t="25323" x="2543175" y="3246438"/>
          <p14:tracePt t="25327" x="2552700" y="3246438"/>
          <p14:tracePt t="25341" x="2565400" y="3246438"/>
          <p14:tracePt t="25354" x="2573338" y="3246438"/>
          <p14:tracePt t="25375" x="2586038" y="3246438"/>
          <p14:tracePt t="25397" x="2595563" y="3246438"/>
          <p14:tracePt t="25414" x="2608263" y="3246438"/>
          <p14:tracePt t="25424" x="2616200" y="3246438"/>
          <p14:tracePt t="25433" x="2628900" y="3246438"/>
          <p14:tracePt t="25439" x="2636838" y="3246438"/>
          <p14:tracePt t="25441" x="2636838" y="3236913"/>
          <p14:tracePt t="25445" x="2649538" y="3224213"/>
          <p14:tracePt t="25448" x="2659063" y="3224213"/>
          <p14:tracePt t="25450" x="2659063" y="3216275"/>
          <p14:tracePt t="25454" x="2671763" y="3203575"/>
          <p14:tracePt t="25459" x="2679700" y="3195638"/>
          <p14:tracePt t="25465" x="2679700" y="3182938"/>
          <p14:tracePt t="25468" x="2692400" y="3182938"/>
          <p14:tracePt t="25472" x="2692400" y="3173413"/>
          <p14:tracePt t="25478" x="2701925" y="3173413"/>
          <p14:tracePt t="25480" x="2701925" y="3160713"/>
          <p14:tracePt t="25489" x="2701925" y="3152775"/>
          <p14:tracePt t="25492" x="2714625" y="3152775"/>
          <p14:tracePt t="25499" x="2714625" y="3140075"/>
          <p14:tracePt t="25504" x="2722563" y="3140075"/>
          <p14:tracePt t="25506" x="2722563" y="3130550"/>
          <p14:tracePt t="25510" x="2735263" y="3117850"/>
          <p14:tracePt t="25516" x="2743200" y="3109913"/>
          <p14:tracePt t="25519" x="2743200" y="3097213"/>
          <p14:tracePt t="25521" x="2755900" y="3097213"/>
          <p14:tracePt t="25523" x="2765425" y="3089275"/>
          <p14:tracePt t="25529" x="2778125" y="3076575"/>
          <p14:tracePt t="25532" x="2786063" y="3067050"/>
          <p14:tracePt t="25536" x="2798763" y="3054350"/>
          <p14:tracePt t="25538" x="2808288" y="3046413"/>
          <p14:tracePt t="25541" x="2820988" y="3033713"/>
          <p14:tracePt t="25547" x="2841625" y="3011488"/>
          <p14:tracePt t="25550" x="2862263" y="3003550"/>
          <p14:tracePt t="25553" x="2871788" y="2990850"/>
          <p14:tracePt t="25558" x="2884488" y="2982913"/>
          <p14:tracePt t="25560" x="2892425" y="2982913"/>
          <p14:tracePt t="25563" x="2905125" y="2970213"/>
          <p14:tracePt t="25566" x="2914650" y="2960688"/>
          <p14:tracePt t="25571" x="2927350" y="2947988"/>
          <p14:tracePt t="25572" x="2935288" y="2947988"/>
          <p14:tracePt t="25572" x="2935288" y="2940050"/>
          <p14:tracePt t="25574" x="2947988" y="2940050"/>
          <p14:tracePt t="25578" x="2955925" y="2927350"/>
          <p14:tracePt t="25582" x="2955925" y="2917825"/>
          <p14:tracePt t="25583" x="2968625" y="2917825"/>
          <p14:tracePt t="25588" x="2978150" y="2917825"/>
          <p14:tracePt t="25589" x="2978150" y="2905125"/>
          <p14:tracePt t="25593" x="2990850" y="2905125"/>
          <p14:tracePt t="25597" x="2990850" y="2897188"/>
          <p14:tracePt t="25600" x="2998788" y="2897188"/>
          <p14:tracePt t="25605" x="3011488" y="2884488"/>
          <p14:tracePt t="25613" x="3021013" y="2876550"/>
          <p14:tracePt t="25619" x="3033713" y="2876550"/>
          <p14:tracePt t="25623" x="3041650" y="2863850"/>
          <p14:tracePt t="25628" x="3054350" y="2854325"/>
          <p14:tracePt t="25631" x="3062288" y="2854325"/>
          <p14:tracePt t="25634" x="3074988" y="2841625"/>
          <p14:tracePt t="25637" x="3084513" y="2841625"/>
          <p14:tracePt t="25639" x="3097213" y="2833688"/>
          <p14:tracePt t="25642" x="3105150" y="2833688"/>
          <p14:tracePt t="25646" x="3127375" y="2820988"/>
          <p14:tracePt t="25648" x="3148013" y="2811463"/>
          <p14:tracePt t="25651" x="3160713" y="2811463"/>
          <p14:tracePt t="25653" x="3168650" y="2811463"/>
          <p14:tracePt t="25654" x="3168650" y="2798763"/>
          <p14:tracePt t="25655" x="3181350" y="2798763"/>
          <p14:tracePt t="25658" x="3190875" y="2798763"/>
          <p14:tracePt t="25661" x="3203575" y="2790825"/>
          <p14:tracePt t="25664" x="3211513" y="2790825"/>
          <p14:tracePt t="25667" x="3224213" y="2790825"/>
          <p14:tracePt t="25670" x="3233738" y="2778125"/>
          <p14:tracePt t="25676" x="3246438" y="2778125"/>
          <p14:tracePt t="25678" x="3254375" y="2778125"/>
          <p14:tracePt t="25681" x="3267075" y="2778125"/>
          <p14:tracePt t="25686" x="3275013" y="2778125"/>
          <p14:tracePt t="25689" x="3287713" y="2770188"/>
          <p14:tracePt t="25693" x="3297238" y="2770188"/>
          <p14:tracePt t="25697" x="3309938" y="2770188"/>
          <p14:tracePt t="25700" x="3317875" y="2770188"/>
          <p14:tracePt t="25702" x="3330575" y="2770188"/>
          <p14:tracePt t="25704" x="3340100" y="2757488"/>
          <p14:tracePt t="25706" x="3352800" y="2757488"/>
          <p14:tracePt t="25708" x="3360738" y="2757488"/>
          <p14:tracePt t="25710" x="3373438" y="2757488"/>
          <p14:tracePt t="25712" x="3381375" y="2747963"/>
          <p14:tracePt t="25713" x="3394075" y="2747963"/>
          <p14:tracePt t="25715" x="3416300" y="2747963"/>
          <p14:tracePt t="25717" x="3424238" y="2735263"/>
          <p14:tracePt t="25719" x="3446463" y="2735263"/>
          <p14:tracePt t="25721" x="3459163" y="2735263"/>
          <p14:tracePt t="25722" x="3467100" y="2735263"/>
          <p14:tracePt t="25724" x="3479800" y="2735263"/>
          <p14:tracePt t="25725" x="3500438" y="2727325"/>
          <p14:tracePt t="25727" x="3509963" y="2727325"/>
          <p14:tracePt t="25728" x="3522663" y="2727325"/>
          <p14:tracePt t="25730" x="3543300" y="2714625"/>
          <p14:tracePt t="25732" x="3565525" y="2714625"/>
          <p14:tracePt t="25734" x="3573463" y="2714625"/>
          <p14:tracePt t="25735" x="3586163" y="2705100"/>
          <p14:tracePt t="25736" x="3594100" y="2705100"/>
          <p14:tracePt t="25737" x="3606800" y="2705100"/>
          <p14:tracePt t="25738" x="3616325" y="2705100"/>
          <p14:tracePt t="25739" x="3629025" y="2705100"/>
          <p14:tracePt t="25741" x="3649663" y="2692400"/>
          <p14:tracePt t="25743" x="3671888" y="2692400"/>
          <p14:tracePt t="25745" x="3679825" y="2692400"/>
          <p14:tracePt t="25746" x="3692525" y="2692400"/>
          <p14:tracePt t="25747" x="3700463" y="2684463"/>
          <p14:tracePt t="25748" x="3713163" y="2684463"/>
          <p14:tracePt t="25750" x="3735388" y="2684463"/>
          <p14:tracePt t="25752" x="3743325" y="2684463"/>
          <p14:tracePt t="25753" x="3756025" y="2684463"/>
          <p14:tracePt t="25755" x="3765550" y="2671763"/>
          <p14:tracePt t="25756" x="3778250" y="2671763"/>
          <p14:tracePt t="25758" x="3786188" y="2671763"/>
          <p14:tracePt t="25759" x="3798888" y="2671763"/>
          <p14:tracePt t="25761" x="3806825" y="2671763"/>
          <p14:tracePt t="25763" x="3819525" y="2663825"/>
          <p14:tracePt t="25765" x="3829050" y="2663825"/>
          <p14:tracePt t="25767" x="3841750" y="2663825"/>
          <p14:tracePt t="25770" x="3849688" y="2663825"/>
          <p14:tracePt t="25771" x="3862388" y="2663825"/>
          <p14:tracePt t="25773" x="3871913" y="2663825"/>
          <p14:tracePt t="25774" x="3871913" y="2651125"/>
          <p14:tracePt t="25775" x="3884613" y="2651125"/>
          <p14:tracePt t="25778" x="3892550" y="2651125"/>
          <p14:tracePt t="25780" x="3905250" y="2651125"/>
          <p14:tracePt t="25783" x="3913188" y="2651125"/>
          <p14:tracePt t="25788" x="3925888" y="2641600"/>
          <p14:tracePt t="25788" x="3935413" y="2641600"/>
          <p14:tracePt t="25790" x="3948113" y="2641600"/>
          <p14:tracePt t="25792" x="3956050" y="2641600"/>
          <p14:tracePt t="25793" x="3968750" y="2641600"/>
          <p14:tracePt t="25798" x="3978275" y="2628900"/>
          <p14:tracePt t="25798" x="3990975" y="2628900"/>
          <p14:tracePt t="25799" x="3998913" y="2628900"/>
          <p14:tracePt t="25800" x="4011613" y="2628900"/>
          <p14:tracePt t="25801" x="4011613" y="2620963"/>
          <p14:tracePt t="25802" x="4019550" y="2620963"/>
          <p14:tracePt t="25804" x="4032250" y="2620963"/>
          <p14:tracePt t="25805" x="4041775" y="2620963"/>
          <p14:tracePt t="25807" x="4054475" y="2608263"/>
          <p14:tracePt t="25808" x="4062413" y="2608263"/>
          <p14:tracePt t="25810" x="4075113" y="2608263"/>
          <p14:tracePt t="25813" x="4084638" y="2598738"/>
          <p14:tracePt t="25813" x="4097338" y="2598738"/>
          <p14:tracePt t="25815" x="4105275" y="2598738"/>
          <p14:tracePt t="25816" x="4117975" y="2598738"/>
          <p14:tracePt t="25818" x="4125913" y="2586038"/>
          <p14:tracePt t="25819" x="4138613" y="2586038"/>
          <p14:tracePt t="25821" x="4148138" y="2586038"/>
          <p14:tracePt t="25822" x="4160838" y="2586038"/>
          <p14:tracePt t="25824" x="4168775" y="2578100"/>
          <p14:tracePt t="25825" x="4181475" y="2578100"/>
          <p14:tracePt t="25827" x="4189413" y="2578100"/>
          <p14:tracePt t="25828" x="4203700" y="2578100"/>
          <p14:tracePt t="25830" x="4211638" y="2565400"/>
          <p14:tracePt t="25832" x="4224338" y="2565400"/>
          <p14:tracePt t="25834" x="4232275" y="2565400"/>
          <p14:tracePt t="25836" x="4244975" y="2565400"/>
          <p14:tracePt t="25838" x="4254500" y="2557463"/>
          <p14:tracePt t="25841" x="4267200" y="2557463"/>
          <p14:tracePt t="25843" x="4275138" y="2557463"/>
          <p14:tracePt t="25845" x="4287838" y="2557463"/>
          <p14:tracePt t="25849" x="4295775" y="2557463"/>
          <p14:tracePt t="25854" x="4310063" y="2557463"/>
          <p14:tracePt t="25855" x="4310063" y="2544763"/>
          <p14:tracePt t="25868" x="4318000" y="2544763"/>
          <p14:tracePt t="25980" x="4318000" y="2552700"/>
          <p14:tracePt t="25984" x="4318000" y="2565400"/>
          <p14:tracePt t="25987" x="4330700" y="2573338"/>
          <p14:tracePt t="25993" x="4330700" y="2595563"/>
          <p14:tracePt t="25997" x="4330700" y="2608263"/>
          <p14:tracePt t="26000" x="4338638" y="2616200"/>
          <p14:tracePt t="26002" x="4338638" y="2628900"/>
          <p14:tracePt t="26006" x="4338638" y="2638425"/>
          <p14:tracePt t="26013" x="4338638" y="2651125"/>
          <p14:tracePt t="26019" x="4338638" y="2659063"/>
          <p14:tracePt t="26022" x="4351338" y="2659063"/>
          <p14:tracePt t="26031" x="4351338" y="2671763"/>
          <p14:tracePt t="26068" x="4351338" y="2679700"/>
          <p14:tracePt t="26081" x="4351338" y="2692400"/>
          <p14:tracePt t="26084" x="4360863" y="2692400"/>
          <p14:tracePt t="26089" x="4360863" y="2701925"/>
          <p14:tracePt t="26100" x="4373563" y="2714625"/>
          <p14:tracePt t="26104" x="4373563" y="2722563"/>
          <p14:tracePt t="26111" x="4373563" y="2735263"/>
          <p14:tracePt t="26112" x="4381500" y="2735263"/>
          <p14:tracePt t="26114" x="4381500" y="2744788"/>
          <p14:tracePt t="26120" x="4381500" y="2757488"/>
          <p14:tracePt t="26122" x="4394200" y="2757488"/>
          <p14:tracePt t="26124" x="4394200" y="2765425"/>
          <p14:tracePt t="26130" x="4394200" y="2778125"/>
          <p14:tracePt t="26133" x="4402138" y="2786063"/>
          <p14:tracePt t="26137" x="4402138" y="2798763"/>
          <p14:tracePt t="26144" x="4416425" y="2808288"/>
          <p14:tracePt t="26147" x="4416425" y="2820988"/>
          <p14:tracePt t="26155" x="4424363" y="2828925"/>
          <p14:tracePt t="26158" x="4424363" y="2841625"/>
          <p14:tracePt t="26166" x="4437063" y="2863850"/>
          <p14:tracePt t="26169" x="4437063" y="2871788"/>
          <p14:tracePt t="26173" x="4445000" y="2884488"/>
          <p14:tracePt t="26178" x="4445000" y="2892425"/>
          <p14:tracePt t="26179" x="4457700" y="2892425"/>
          <p14:tracePt t="26182" x="4457700" y="2905125"/>
          <p14:tracePt t="26187" x="4467225" y="2914650"/>
          <p14:tracePt t="26191" x="4467225" y="2927350"/>
          <p14:tracePt t="26193" x="4479925" y="2927350"/>
          <p14:tracePt t="26196" x="4479925" y="2935288"/>
          <p14:tracePt t="26202" x="4479925" y="2947988"/>
          <p14:tracePt t="26203" x="4487863" y="2947988"/>
          <p14:tracePt t="26207" x="4487863" y="2957513"/>
          <p14:tracePt t="26212" x="4500563" y="2957513"/>
          <p14:tracePt t="26215" x="4500563" y="2970213"/>
          <p14:tracePt t="26223" x="4500563" y="2978150"/>
          <p14:tracePt t="26227" x="4508500" y="2978150"/>
          <p14:tracePt t="26232" x="4508500" y="2990850"/>
          <p14:tracePt t="26319" x="4522788" y="2990850"/>
          <p14:tracePt t="26330" x="4522788" y="2998788"/>
          <p14:tracePt t="26336" x="4530725" y="2998788"/>
          <p14:tracePt t="26341" x="4543425" y="2998788"/>
          <p14:tracePt t="26347" x="4551363" y="3011488"/>
          <p14:tracePt t="26352" x="4564063" y="3011488"/>
          <p14:tracePt t="26364" x="4573588" y="3011488"/>
          <p14:tracePt t="26380" x="4573588" y="3021013"/>
          <p14:tracePt t="26425" x="4586288" y="3021013"/>
          <p14:tracePt t="26433" x="4586288" y="3033713"/>
          <p14:tracePt t="26439" x="4594225" y="3033713"/>
          <p14:tracePt t="26594" x="4606925" y="3033713"/>
          <p14:tracePt t="26605" x="4614863" y="3033713"/>
          <p14:tracePt t="26616" x="4629150" y="3033713"/>
          <p14:tracePt t="26623" x="4637088" y="3024188"/>
          <p14:tracePt t="26628" x="4649788" y="3024188"/>
          <p14:tracePt t="26632" x="4657725" y="3024188"/>
          <p14:tracePt t="26635" x="4670425" y="3011488"/>
          <p14:tracePt t="26638" x="4679950" y="3011488"/>
          <p14:tracePt t="26640" x="4692650" y="3011488"/>
          <p14:tracePt t="26645" x="4713288" y="3003550"/>
          <p14:tracePt t="26646" x="4721225" y="2990850"/>
          <p14:tracePt t="26647" x="4733925" y="2990850"/>
          <p14:tracePt t="26649" x="4743450" y="2990850"/>
          <p14:tracePt t="26651" x="4756150" y="2982913"/>
          <p14:tracePt t="26652" x="4764088" y="2982913"/>
          <p14:tracePt t="26654" x="4776788" y="2982913"/>
          <p14:tracePt t="26655" x="4786313" y="2970213"/>
          <p14:tracePt t="26657" x="4799013" y="2970213"/>
          <p14:tracePt t="26659" x="4806950" y="2960688"/>
          <p14:tracePt t="26660" x="4819650" y="2960688"/>
          <p14:tracePt t="26662" x="4827588" y="2947988"/>
          <p14:tracePt t="26664" x="4840288" y="2947988"/>
          <p14:tracePt t="26665" x="4849813" y="2940050"/>
          <p14:tracePt t="26667" x="4862513" y="2940050"/>
          <p14:tracePt t="26668" x="4870450" y="2927350"/>
          <p14:tracePt t="26670" x="4883150" y="2927350"/>
          <p14:tracePt t="26671" x="4892675" y="2917825"/>
          <p14:tracePt t="26674" x="4905375" y="2917825"/>
          <p14:tracePt t="26674" x="4913313" y="2905125"/>
          <p14:tracePt t="26676" x="4926013" y="2897188"/>
          <p14:tracePt t="26678" x="4933950" y="2897188"/>
          <p14:tracePt t="26679" x="4946650" y="2897188"/>
          <p14:tracePt t="26680" x="4956175" y="2884488"/>
          <p14:tracePt t="26682" x="4968875" y="2876550"/>
          <p14:tracePt t="26684" x="4976813" y="2876550"/>
          <p14:tracePt t="26685" x="4989513" y="2863850"/>
          <p14:tracePt t="26687" x="4999038" y="2863850"/>
          <p14:tracePt t="26689" x="5011738" y="2854325"/>
          <p14:tracePt t="26691" x="5019675" y="2841625"/>
          <p14:tracePt t="26693" x="5032375" y="2841625"/>
          <p14:tracePt t="26695" x="5040313" y="2833688"/>
          <p14:tracePt t="26697" x="5053013" y="2833688"/>
          <p14:tracePt t="26699" x="5053013" y="2820988"/>
          <p14:tracePt t="26700" x="5062538" y="2820988"/>
          <p14:tracePt t="26703" x="5075238" y="2811463"/>
          <p14:tracePt t="26706" x="5083175" y="2811463"/>
          <p14:tracePt t="26708" x="5083175" y="2798763"/>
          <p14:tracePt t="26710" x="5095875" y="2798763"/>
          <p14:tracePt t="26712" x="5095875" y="2790825"/>
          <p14:tracePt t="26715" x="5105400" y="2790825"/>
          <p14:tracePt t="26717" x="5105400" y="2778125"/>
          <p14:tracePt t="26719" x="5118100" y="2778125"/>
          <p14:tracePt t="26722" x="5118100" y="2770188"/>
          <p14:tracePt t="26725" x="5126038" y="2770188"/>
          <p14:tracePt t="26729" x="5126038" y="2757488"/>
          <p14:tracePt t="26731" x="5138738" y="2757488"/>
          <p14:tracePt t="26736" x="5138738" y="2747963"/>
          <p14:tracePt t="26736" x="5146675" y="2747963"/>
          <p14:tracePt t="26738" x="5146675" y="2735263"/>
          <p14:tracePt t="26742" x="5159375" y="2735263"/>
          <p14:tracePt t="26743" x="5159375" y="2727325"/>
          <p14:tracePt t="26747" x="5168900" y="2714625"/>
          <p14:tracePt t="26753" x="5181600" y="2705100"/>
          <p14:tracePt t="26756" x="5181600" y="2692400"/>
          <p14:tracePt t="26760" x="5189538" y="2692400"/>
          <p14:tracePt t="26764" x="5202238" y="2684463"/>
          <p14:tracePt t="26769" x="5211763" y="2671763"/>
          <p14:tracePt t="26778" x="5224463" y="2671763"/>
          <p14:tracePt t="26782" x="5224463" y="2663825"/>
          <p14:tracePt t="26788" x="5232400" y="2663825"/>
          <p14:tracePt t="27765" x="5245100" y="2663825"/>
          <p14:tracePt t="27765" x="5245100" y="2651125"/>
          <p14:tracePt t="27769" x="5253038" y="2651125"/>
          <p14:tracePt t="27772" x="5265738" y="2651125"/>
          <p14:tracePt t="27775" x="5275263" y="2651125"/>
          <p14:tracePt t="27781" x="5308600" y="2641600"/>
          <p14:tracePt t="27784" x="5318125" y="2641600"/>
          <p14:tracePt t="27788" x="5330825" y="2628900"/>
          <p14:tracePt t="27792" x="5338763" y="2628900"/>
          <p14:tracePt t="27799" x="5351463" y="2628900"/>
          <p14:tracePt t="27814" x="5372100" y="2620963"/>
          <p14:tracePt t="27821" x="5381625" y="2620963"/>
          <p14:tracePt t="27840" x="5394325" y="2620963"/>
          <p14:tracePt t="27851" x="5402263" y="2620963"/>
          <p14:tracePt t="27853" x="5402263" y="2608263"/>
          <p14:tracePt t="27859" x="5414963" y="2608263"/>
          <p14:tracePt t="27866" x="5424488" y="2608263"/>
          <p14:tracePt t="27871" x="5437188" y="2608263"/>
          <p14:tracePt t="27875" x="5445125" y="2608263"/>
          <p14:tracePt t="27910" x="5521325" y="2608263"/>
          <p14:tracePt t="27913" x="5530850" y="2608263"/>
          <p14:tracePt t="27938" x="5543550" y="2608263"/>
          <p14:tracePt t="27969" x="5551488" y="2608263"/>
          <p14:tracePt t="27978" x="5564188" y="2608263"/>
          <p14:tracePt t="27989" x="5572125" y="2608263"/>
          <p14:tracePt t="28001" x="5584825" y="2608263"/>
          <p14:tracePt t="28025" x="5594350" y="2608263"/>
          <p14:tracePt t="28085" x="5607050" y="2608263"/>
          <p14:tracePt t="28094" x="5614988" y="2608263"/>
          <p14:tracePt t="28100" x="5627688" y="2608263"/>
          <p14:tracePt t="28103" x="5627688" y="2616200"/>
          <p14:tracePt t="28106" x="5637213" y="2616200"/>
          <p14:tracePt t="28114" x="5657850" y="2628900"/>
          <p14:tracePt t="28117" x="5670550" y="2628900"/>
          <p14:tracePt t="28121" x="5678488" y="2638425"/>
          <p14:tracePt t="28127" x="5691188" y="2638425"/>
          <p14:tracePt t="28132" x="5700713" y="2638425"/>
          <p14:tracePt t="28133" x="5700713" y="2651125"/>
          <p14:tracePt t="28138" x="5713413" y="2651125"/>
          <p14:tracePt t="28145" x="5721350" y="2651125"/>
          <p14:tracePt t="28151" x="5734050" y="2651125"/>
          <p14:tracePt t="28155" x="5743575" y="2651125"/>
          <p14:tracePt t="28157" x="5743575" y="2659063"/>
          <p14:tracePt t="28158" x="5756275" y="2659063"/>
          <p14:tracePt t="28162" x="5764213" y="2659063"/>
          <p14:tracePt t="28163" x="5776913" y="2659063"/>
          <p14:tracePt t="28166" x="5784850" y="2659063"/>
          <p14:tracePt t="28167" x="5797550" y="2659063"/>
          <p14:tracePt t="28169" x="5807075" y="2659063"/>
          <p14:tracePt t="28171" x="5819775" y="2659063"/>
          <p14:tracePt t="28172" x="5827713" y="2659063"/>
          <p14:tracePt t="28174" x="5840413" y="2659063"/>
          <p14:tracePt t="28176" x="5862638" y="2659063"/>
          <p14:tracePt t="28177" x="5870575" y="2659063"/>
          <p14:tracePt t="28179" x="5883275" y="2671763"/>
          <p14:tracePt t="28180" x="5903913" y="2671763"/>
          <p14:tracePt t="28183" x="5926138" y="2671763"/>
          <p14:tracePt t="28185" x="5946775" y="2671763"/>
          <p14:tracePt t="28187" x="5969000" y="2671763"/>
          <p14:tracePt t="28189" x="5989638" y="2671763"/>
          <p14:tracePt t="28191" x="5997575" y="2671763"/>
          <p14:tracePt t="28192" x="6010275" y="2671763"/>
          <p14:tracePt t="28193" x="6019800" y="2671763"/>
          <p14:tracePt t="28194" x="6032500" y="2671763"/>
          <p14:tracePt t="28196" x="6053138" y="2671763"/>
          <p14:tracePt t="28198" x="6075363" y="2671763"/>
          <p14:tracePt t="28200" x="6083300" y="2671763"/>
          <p14:tracePt t="28201" x="6096000" y="2671763"/>
          <p14:tracePt t="28202" x="6103938" y="2671763"/>
          <p14:tracePt t="28204" x="6116638" y="2671763"/>
          <p14:tracePt t="28205" x="6126163" y="2671763"/>
          <p14:tracePt t="28207" x="6138863" y="2671763"/>
          <p14:tracePt t="28209" x="6146800" y="2671763"/>
          <p14:tracePt t="28210" x="6159500" y="2671763"/>
          <p14:tracePt t="28211" x="6169025" y="2671763"/>
          <p14:tracePt t="28213" x="6181725" y="2671763"/>
          <p14:tracePt t="28215" x="6189663" y="2671763"/>
          <p14:tracePt t="28217" x="6202363" y="2671763"/>
          <p14:tracePt t="28219" x="6210300" y="2671763"/>
          <p14:tracePt t="28222" x="6223000" y="2671763"/>
          <p14:tracePt t="28227" x="6232525" y="2671763"/>
          <p14:tracePt t="28231" x="6245225" y="2671763"/>
          <p14:tracePt t="28235" x="6253163" y="2671763"/>
          <p14:tracePt t="28242" x="6265863" y="2671763"/>
          <p14:tracePt t="28244" x="6275388" y="2671763"/>
          <p14:tracePt t="28251" x="6288088" y="2671763"/>
          <p14:tracePt t="28257" x="6296025" y="2671763"/>
          <p14:tracePt t="28257" x="6296025" y="2679700"/>
          <p14:tracePt t="28262" x="6308725" y="2679700"/>
          <p14:tracePt t="28265" x="6316663" y="2679700"/>
          <p14:tracePt t="28268" x="6329363" y="2679700"/>
          <p14:tracePt t="28270" x="6338888" y="2679700"/>
          <p14:tracePt t="28276" x="6372225" y="2692400"/>
          <p14:tracePt t="28277" x="6394450" y="2692400"/>
          <p14:tracePt t="28279" x="6415088" y="2692400"/>
          <p14:tracePt t="28283" x="6435725" y="2692400"/>
          <p14:tracePt t="28284" x="6445250" y="2692400"/>
          <p14:tracePt t="28285" x="6457950" y="2701925"/>
          <p14:tracePt t="28287" x="6478588" y="2701925"/>
          <p14:tracePt t="28289" x="6500813" y="2701925"/>
          <p14:tracePt t="28291" x="6521450" y="2701925"/>
          <p14:tracePt t="28292" x="6529388" y="2701925"/>
          <p14:tracePt t="28293" x="6542088" y="2714625"/>
          <p14:tracePt t="28294" x="6551613" y="2714625"/>
          <p14:tracePt t="28295" x="6572250" y="2714625"/>
          <p14:tracePt t="28297" x="6594475" y="2714625"/>
          <p14:tracePt t="28298" x="6607175" y="2722563"/>
          <p14:tracePt t="28299" x="6627813" y="2722563"/>
          <p14:tracePt t="28300" x="6635750" y="2722563"/>
          <p14:tracePt t="28301" x="6657975" y="2722563"/>
          <p14:tracePt t="28302" x="6670675" y="2722563"/>
          <p14:tracePt t="28303" x="6691313" y="2722563"/>
          <p14:tracePt t="28305" x="6721475" y="2735263"/>
          <p14:tracePt t="28307" x="6754813" y="2735263"/>
          <p14:tracePt t="28310" x="6784975" y="2735263"/>
          <p14:tracePt t="28310" x="6797675" y="2735263"/>
          <p14:tracePt t="28311" x="6819900" y="2744788"/>
          <p14:tracePt t="28312" x="6827838" y="2744788"/>
          <p14:tracePt t="28313" x="6848475" y="2744788"/>
          <p14:tracePt t="28314" x="6870700" y="2744788"/>
          <p14:tracePt t="28316" x="6891338" y="2744788"/>
          <p14:tracePt t="28317" x="6913563" y="2744788"/>
          <p14:tracePt t="28318" x="6926263" y="2757488"/>
          <p14:tracePt t="28319" x="6946900" y="2757488"/>
          <p14:tracePt t="28320" x="6954838" y="2757488"/>
          <p14:tracePt t="28321" x="6977063" y="2757488"/>
          <p14:tracePt t="28322" x="6989763" y="2757488"/>
          <p14:tracePt t="28323" x="6997700" y="2757488"/>
          <p14:tracePt t="28324" x="7018338" y="2757488"/>
          <p14:tracePt t="28325" x="7032625" y="2757488"/>
          <p14:tracePt t="28326" x="7040563" y="2765425"/>
          <p14:tracePt t="28327" x="7061200" y="2765425"/>
          <p14:tracePt t="28329" x="7083425" y="2765425"/>
          <p14:tracePt t="28330" x="7096125" y="2765425"/>
          <p14:tracePt t="28331" x="7104063" y="2765425"/>
          <p14:tracePt t="28332" x="7116763" y="2765425"/>
          <p14:tracePt t="28333" x="7124700" y="2765425"/>
          <p14:tracePt t="28334" x="7138988" y="2778125"/>
          <p14:tracePt t="28335" x="7146925" y="2778125"/>
          <p14:tracePt t="28336" x="7159625" y="2778125"/>
          <p14:tracePt t="28337" x="7167563" y="2778125"/>
          <p14:tracePt t="28339" x="7180263" y="2778125"/>
          <p14:tracePt t="28340" x="7202488" y="2778125"/>
          <p14:tracePt t="28343" x="7223125" y="2778125"/>
          <p14:tracePt t="28345" x="7223125" y="2786063"/>
          <p14:tracePt t="28346" x="7231063" y="2786063"/>
          <p14:tracePt t="28348" x="7245350" y="2786063"/>
          <p14:tracePt t="28351" x="7253288" y="2786063"/>
          <p14:tracePt t="28355" x="7265988" y="2786063"/>
          <p14:tracePt t="28377" x="7265988" y="2798763"/>
          <p14:tracePt t="28568" x="7273925" y="2808288"/>
          <p14:tracePt t="28570" x="7273925" y="2820988"/>
          <p14:tracePt t="28574" x="7273925" y="2828925"/>
          <p14:tracePt t="28578" x="7286625" y="2841625"/>
          <p14:tracePt t="28582" x="7286625" y="2851150"/>
          <p14:tracePt t="28588" x="7286625" y="2863850"/>
          <p14:tracePt t="28592" x="7296150" y="2871788"/>
          <p14:tracePt t="28598" x="7296150" y="2884488"/>
          <p14:tracePt t="28604" x="7296150" y="2892425"/>
          <p14:tracePt t="28608" x="7308850" y="2905125"/>
          <p14:tracePt t="28614" x="7308850" y="2914650"/>
          <p14:tracePt t="28620" x="7308850" y="2927350"/>
          <p14:tracePt t="28625" x="7308850" y="2935288"/>
          <p14:tracePt t="28628" x="7316788" y="2935288"/>
          <p14:tracePt t="28634" x="7316788" y="2947988"/>
          <p14:tracePt t="28643" x="7316788" y="2957513"/>
          <p14:tracePt t="28653" x="7329488" y="2957513"/>
          <p14:tracePt t="28656" x="7329488" y="2970213"/>
          <p14:tracePt t="28670" x="7329488" y="2978150"/>
          <p14:tracePt t="28682" x="7337425" y="2990850"/>
          <p14:tracePt t="28688" x="7337425" y="2998788"/>
          <p14:tracePt t="28693" x="7351713" y="3011488"/>
          <p14:tracePt t="28697" x="7351713" y="3021013"/>
          <p14:tracePt t="28701" x="7359650" y="3033713"/>
          <p14:tracePt t="28705" x="7359650" y="3041650"/>
          <p14:tracePt t="28707" x="7372350" y="3041650"/>
          <p14:tracePt t="28710" x="7372350" y="3054350"/>
          <p14:tracePt t="28711" x="7380288" y="3063875"/>
          <p14:tracePt t="28713" x="7392988" y="3076575"/>
          <p14:tracePt t="28714" x="7402513" y="3084513"/>
          <p14:tracePt t="28716" x="7415213" y="3097213"/>
          <p14:tracePt t="28717" x="7423150" y="3097213"/>
          <p14:tracePt t="28718" x="7435850" y="3105150"/>
          <p14:tracePt t="28720" x="7458075" y="3117850"/>
          <p14:tracePt t="28721" x="7458075" y="3127375"/>
          <p14:tracePt t="28722" x="7478713" y="3140075"/>
          <p14:tracePt t="28724" x="7486650" y="3148013"/>
          <p14:tracePt t="28725" x="7499350" y="3148013"/>
          <p14:tracePt t="28726" x="7508875" y="3160713"/>
          <p14:tracePt t="28727" x="7521575" y="3170238"/>
          <p14:tracePt t="28729" x="7542213" y="3182938"/>
          <p14:tracePt t="28731" x="7562850" y="3190875"/>
          <p14:tracePt t="28733" x="7572375" y="3203575"/>
          <p14:tracePt t="28734" x="7585075" y="3211513"/>
          <p14:tracePt t="28735" x="7593013" y="3211513"/>
          <p14:tracePt t="28736" x="7605713" y="3224213"/>
          <p14:tracePt t="28738" x="7627938" y="3233738"/>
          <p14:tracePt t="28740" x="7648575" y="3246438"/>
          <p14:tracePt t="28743" x="7669213" y="3267075"/>
          <p14:tracePt t="28745" x="7678738" y="3267075"/>
          <p14:tracePt t="28746" x="7691438" y="3276600"/>
          <p14:tracePt t="28747" x="7699375" y="3276600"/>
          <p14:tracePt t="28748" x="7712075" y="3289300"/>
          <p14:tracePt t="28750" x="7721600" y="3297238"/>
          <p14:tracePt t="28751" x="7734300" y="3297238"/>
          <p14:tracePt t="28753" x="7742238" y="3309938"/>
          <p14:tracePt t="28756" x="7754938" y="3317875"/>
          <p14:tracePt t="28758" x="7762875" y="3330575"/>
          <p14:tracePt t="28760" x="7775575" y="3330575"/>
          <p14:tracePt t="28761" x="7775575" y="3340100"/>
          <p14:tracePt t="28763" x="7785100" y="3340100"/>
          <p14:tracePt t="28765" x="7797800" y="3352800"/>
          <p14:tracePt t="28769" x="7805738" y="3352800"/>
          <p14:tracePt t="28770" x="7805738" y="3360738"/>
          <p14:tracePt t="28774" x="7818438" y="3360738"/>
          <p14:tracePt t="28777" x="7818438" y="3373438"/>
          <p14:tracePt t="28779" x="7827963" y="3373438"/>
          <p14:tracePt t="28782" x="7827963" y="3382963"/>
          <p14:tracePt t="28787" x="7840663" y="3382963"/>
          <p14:tracePt t="28791" x="7840663" y="3395663"/>
          <p14:tracePt t="28794" x="7848600" y="3395663"/>
          <p14:tracePt t="28795" x="7848600" y="3403600"/>
          <p14:tracePt t="28799" x="7861300" y="3416300"/>
          <p14:tracePt t="28802" x="7869238" y="3424238"/>
          <p14:tracePt t="28806" x="7881938" y="3436938"/>
          <p14:tracePt t="28808" x="7891463" y="3446463"/>
          <p14:tracePt t="28812" x="7904163" y="3459163"/>
          <p14:tracePt t="28813" x="7912100" y="3467100"/>
          <p14:tracePt t="28816" x="7924800" y="3479800"/>
          <p14:tracePt t="28818" x="7934325" y="3489325"/>
          <p14:tracePt t="28820" x="7947025" y="3502025"/>
          <p14:tracePt t="28822" x="7954963" y="3509963"/>
          <p14:tracePt t="28824" x="7967663" y="3522663"/>
          <p14:tracePt t="28826" x="7975600" y="3530600"/>
          <p14:tracePt t="28828" x="7988300" y="3543300"/>
          <p14:tracePt t="28830" x="7997825" y="3552825"/>
          <p14:tracePt t="28831" x="8010525" y="3565525"/>
          <p14:tracePt t="28834" x="8018463" y="3586163"/>
          <p14:tracePt t="28835" x="8031163" y="3586163"/>
          <p14:tracePt t="28837" x="8040688" y="3595688"/>
          <p14:tracePt t="28838" x="8053388" y="3608388"/>
          <p14:tracePt t="28842" x="8061325" y="3616325"/>
          <p14:tracePt t="28848" x="8116888" y="3671888"/>
          <p14:tracePt t="28850" x="8124825" y="3679825"/>
          <p14:tracePt t="28851" x="8137525" y="3692525"/>
          <p14:tracePt t="28852" x="8147050" y="3702050"/>
          <p14:tracePt t="28854" x="8159750" y="3714750"/>
          <p14:tracePt t="28857" x="8167688" y="3722688"/>
          <p14:tracePt t="28858" x="8180388" y="3735388"/>
          <p14:tracePt t="28860" x="8188325" y="3743325"/>
          <p14:tracePt t="28861" x="8201025" y="3756025"/>
          <p14:tracePt t="28863" x="8210550" y="3765550"/>
          <p14:tracePt t="28865" x="8223250" y="3778250"/>
          <p14:tracePt t="28867" x="8231188" y="3786188"/>
          <p14:tracePt t="28869" x="8243888" y="3798888"/>
          <p14:tracePt t="28871" x="8253413" y="3808413"/>
          <p14:tracePt t="28873" x="8266113" y="3821113"/>
          <p14:tracePt t="28880" x="8286750" y="3841750"/>
          <p14:tracePt t="28883" x="8294688" y="3849688"/>
          <p14:tracePt t="28892" x="8316913" y="3871913"/>
          <p14:tracePt t="28948" x="8337550" y="3905250"/>
          <p14:tracePt t="28949" x="8350250" y="3905250"/>
          <p14:tracePt t="28979" x="8359775" y="3905250"/>
          <p14:tracePt t="28983" x="8359775" y="3914775"/>
          <p14:tracePt t="29000" x="8359775" y="3927475"/>
          <p14:tracePt t="29000" x="8372475" y="3927475"/>
          <p14:tracePt t="29011" x="8380413" y="3927475"/>
          <p14:tracePt t="29013" x="8380413" y="3935413"/>
          <p14:tracePt t="29024" x="8393113" y="3948113"/>
          <p14:tracePt t="29034" x="8393113" y="3956050"/>
          <p14:tracePt t="29040" x="8401050" y="3956050"/>
          <p14:tracePt t="29041" x="8401050" y="3968750"/>
          <p14:tracePt t="29048" x="8413750" y="3968750"/>
          <p14:tracePt t="29050" x="8413750" y="3978275"/>
          <p14:tracePt t="29055" x="8423275" y="3990975"/>
          <p14:tracePt t="29060" x="8435975" y="3998913"/>
          <p14:tracePt t="29064" x="8443913" y="4011613"/>
          <p14:tracePt t="29067" x="8456613" y="4021138"/>
          <p14:tracePt t="29070" x="8466138" y="4033838"/>
          <p14:tracePt t="29073" x="8478838" y="4033838"/>
          <p14:tracePt t="29075" x="8478838" y="4041775"/>
          <p14:tracePt t="29077" x="8486775" y="4041775"/>
          <p14:tracePt t="29078" x="8486775" y="4054475"/>
          <p14:tracePt t="29079" x="8499475" y="4054475"/>
          <p14:tracePt t="29082" x="8507413" y="4062413"/>
          <p14:tracePt t="29085" x="8520113" y="4075113"/>
          <p14:tracePt t="29087" x="8529638" y="4075113"/>
          <p14:tracePt t="29089" x="8542338" y="4084638"/>
          <p14:tracePt t="29091" x="8550275" y="4097338"/>
          <p14:tracePt t="29094" x="8562975" y="4097338"/>
          <p14:tracePt t="29096" x="8572500" y="4105275"/>
          <p14:tracePt t="29098" x="8585200" y="4117975"/>
          <p14:tracePt t="29102" x="8593138" y="4127500"/>
          <p14:tracePt t="29105" x="8605838" y="4140200"/>
          <p14:tracePt t="29108" x="8613775" y="4140200"/>
          <p14:tracePt t="29110" x="8613775" y="4148138"/>
          <p14:tracePt t="29111" x="8626475" y="4148138"/>
          <p14:tracePt t="29114" x="8636000" y="4160838"/>
          <p14:tracePt t="29117" x="8648700" y="4160838"/>
          <p14:tracePt t="29118" x="8648700" y="4168775"/>
          <p14:tracePt t="29120" x="8656638" y="4168775"/>
          <p14:tracePt t="29123" x="8669338" y="4181475"/>
          <p14:tracePt t="29127" x="8678863" y="4191000"/>
          <p14:tracePt t="29131" x="8691563" y="4191000"/>
          <p14:tracePt t="29134" x="8691563" y="4203700"/>
          <p14:tracePt t="29135" x="8699500" y="4203700"/>
          <p14:tracePt t="29140" x="8712200" y="4211638"/>
          <p14:tracePt t="29148" x="8720138" y="4211638"/>
          <p14:tracePt t="29159" x="8732838" y="4211638"/>
          <p14:tracePt t="29163" x="8732838" y="4224338"/>
          <p14:tracePt t="29168" x="8742363" y="4224338"/>
          <p14:tracePt t="29176" x="8755063" y="4224338"/>
          <p14:tracePt t="29183" x="8763000" y="4224338"/>
          <p14:tracePt t="29192" x="8775700" y="4224338"/>
          <p14:tracePt t="29199" x="8775700" y="4233863"/>
          <p14:tracePt t="29211" x="8785225" y="4233863"/>
          <p14:tracePt t="29235" x="8797925" y="4233863"/>
          <p14:tracePt t="29244" x="8797925" y="4246563"/>
          <p14:tracePt t="29246" x="8805863" y="4246563"/>
          <p14:tracePt t="29252" x="8805863" y="4254500"/>
          <p14:tracePt t="29263" x="8818563" y="4254500"/>
          <p14:tracePt t="29272" x="8818563" y="4267200"/>
          <p14:tracePt t="29294" x="8826500" y="4267200"/>
          <p14:tracePt t="29296" x="8826500" y="4275138"/>
          <p14:tracePt t="29308" x="8839200" y="4275138"/>
          <p14:tracePt t="29310" x="8839200" y="4287838"/>
          <p14:tracePt t="29320" x="8848725" y="4297363"/>
          <p14:tracePt t="29328" x="8861425" y="4310063"/>
          <p14:tracePt t="29332" x="8861425" y="4318000"/>
          <p14:tracePt t="29338" x="8869363" y="4330700"/>
          <p14:tracePt t="29341" x="8882063" y="4338638"/>
          <p14:tracePt t="29345" x="8882063" y="4352925"/>
          <p14:tracePt t="29349" x="8891588" y="4360863"/>
          <p14:tracePt t="29354" x="8891588" y="4373563"/>
          <p14:tracePt t="29358" x="8904288" y="4381500"/>
          <p14:tracePt t="29362" x="8904288" y="4394200"/>
          <p14:tracePt t="29366" x="8912225" y="4403725"/>
          <p14:tracePt t="29372" x="8912225" y="4416425"/>
          <p14:tracePt t="29377" x="8924925" y="4424363"/>
          <p14:tracePt t="29380" x="8924925" y="4437063"/>
          <p14:tracePt t="29383" x="8924925" y="4445000"/>
          <p14:tracePt t="29388" x="8924925" y="4459288"/>
          <p14:tracePt t="29390" x="8932863" y="4459288"/>
          <p14:tracePt t="29392" x="8932863" y="4467225"/>
          <p14:tracePt t="29397" x="8932863" y="4479925"/>
          <p14:tracePt t="29403" x="8932863" y="4487863"/>
          <p14:tracePt t="29408" x="8932863" y="4500563"/>
          <p14:tracePt t="29411" x="8945563" y="4500563"/>
          <p14:tracePt t="29416" x="8945563" y="4510088"/>
          <p14:tracePt t="29425" x="8945563" y="4522788"/>
          <p14:tracePt t="29433" x="8945563" y="4530725"/>
          <p14:tracePt t="29439" x="8955088" y="4543425"/>
          <p14:tracePt t="29444" x="8955088" y="4551363"/>
          <p14:tracePt t="29451" x="8955088" y="4573588"/>
          <p14:tracePt t="29454" x="8955088" y="4586288"/>
          <p14:tracePt t="29457" x="8955088" y="4594225"/>
          <p14:tracePt t="29462" x="8955088" y="4606925"/>
          <p14:tracePt t="29464" x="8955088" y="4616450"/>
          <p14:tracePt t="29467" x="8955088" y="4629150"/>
          <p14:tracePt t="29469" x="8955088" y="4637088"/>
          <p14:tracePt t="29472" x="8955088" y="4649788"/>
          <p14:tracePt t="29475" x="8955088" y="4657725"/>
          <p14:tracePt t="29477" x="8955088" y="4672013"/>
          <p14:tracePt t="29480" x="8955088" y="4679950"/>
          <p14:tracePt t="29482" x="8955088" y="4692650"/>
          <p14:tracePt t="29484" x="8955088" y="4700588"/>
          <p14:tracePt t="29486" x="8967788" y="4713288"/>
          <p14:tracePt t="29489" x="8967788" y="4722813"/>
          <p14:tracePt t="29490" x="8967788" y="4735513"/>
          <p14:tracePt t="29492" x="8967788" y="4743450"/>
          <p14:tracePt t="29494" x="8967788" y="4756150"/>
          <p14:tracePt t="29497" x="8967788" y="4764088"/>
          <p14:tracePt t="29499" x="8967788" y="4778375"/>
          <p14:tracePt t="29501" x="8975725" y="4786313"/>
          <p14:tracePt t="29504" x="8975725" y="4799013"/>
          <p14:tracePt t="29507" x="8975725" y="4806950"/>
          <p14:tracePt t="29511" x="8975725" y="4819650"/>
          <p14:tracePt t="29514" x="8975725" y="4829175"/>
          <p14:tracePt t="29521" x="8975725" y="4841875"/>
          <p14:tracePt t="29524" x="8988425" y="4841875"/>
          <p14:tracePt t="29526" x="8988425" y="4849813"/>
          <p14:tracePt t="29545" x="8988425" y="4862513"/>
          <p14:tracePt t="29576" x="8988425" y="4870450"/>
          <p14:tracePt t="29593" x="8988425" y="4884738"/>
          <p14:tracePt t="29602" x="8980488" y="4892675"/>
          <p14:tracePt t="29610" x="8980488" y="4905375"/>
          <p14:tracePt t="29615" x="8967788" y="4913313"/>
          <p14:tracePt t="29621" x="8967788" y="4926013"/>
          <p14:tracePt t="29624" x="8958263" y="4926013"/>
          <p14:tracePt t="29626" x="8958263" y="4935538"/>
          <p14:tracePt t="29632" x="8958263" y="4948238"/>
          <p14:tracePt t="29634" x="8945563" y="4948238"/>
          <p14:tracePt t="29636" x="8945563" y="4956175"/>
          <p14:tracePt t="29640" x="8937625" y="4956175"/>
          <p14:tracePt t="29643" x="8937625" y="4968875"/>
          <p14:tracePt t="29651" x="8924925" y="4976813"/>
          <p14:tracePt t="29661" x="8924925" y="4991100"/>
          <p14:tracePt t="29667" x="8916988" y="4991100"/>
          <p14:tracePt t="29734" x="8904288" y="4991100"/>
          <p14:tracePt t="29742" x="8904288" y="4999038"/>
          <p14:tracePt t="29744" x="8894763" y="4999038"/>
          <p14:tracePt t="29755" x="8882063" y="4999038"/>
          <p14:tracePt t="29760" x="8882063" y="5011738"/>
          <p14:tracePt t="29762" x="8874125" y="5011738"/>
          <p14:tracePt t="29770" x="8861425" y="5011738"/>
          <p14:tracePt t="29776" x="8861425" y="5019675"/>
          <p14:tracePt t="29782" x="8851900" y="5019675"/>
          <p14:tracePt t="29791" x="8839200" y="5019675"/>
          <p14:tracePt t="29798" x="8831263" y="5019675"/>
          <p14:tracePt t="29805" x="8818563" y="5019675"/>
          <p14:tracePt t="29813" x="8810625" y="5019675"/>
          <p14:tracePt t="29820" x="8797925" y="5019675"/>
          <p14:tracePt t="29825" x="8788400" y="5019675"/>
          <p14:tracePt t="29829" x="8775700" y="5019675"/>
          <p14:tracePt t="29834" x="8767763" y="5019675"/>
          <p14:tracePt t="29839" x="8755063" y="5019675"/>
          <p14:tracePt t="29844" x="8745538" y="5019675"/>
          <p14:tracePt t="29848" x="8732838" y="5019675"/>
          <p14:tracePt t="29852" x="8724900" y="5019675"/>
          <p14:tracePt t="29856" x="8712200" y="5019675"/>
          <p14:tracePt t="29860" x="8704263" y="5019675"/>
          <p14:tracePt t="29866" x="8691563" y="5019675"/>
          <p14:tracePt t="29877" x="8682038" y="5019675"/>
          <p14:tracePt t="29879" x="8669338" y="5019675"/>
          <p14:tracePt t="29888" x="8661400" y="5019675"/>
          <p14:tracePt t="29901" x="8648700" y="5019675"/>
          <p14:tracePt t="29913" x="8639175" y="5019675"/>
          <p14:tracePt t="29924" x="8626475" y="5019675"/>
          <p14:tracePt t="29934" x="8626475" y="5011738"/>
          <p14:tracePt t="29935" x="8618538" y="5011738"/>
          <p14:tracePt t="29953" x="8605838" y="5011738"/>
          <p14:tracePt t="29973" x="8597900" y="5011738"/>
          <p14:tracePt t="29977" x="8597900" y="5003800"/>
          <p14:tracePt t="29988" x="8585200" y="5003800"/>
          <p14:tracePt t="29998" x="8575675" y="5003800"/>
          <p14:tracePt t="30002" x="8575675" y="4991100"/>
          <p14:tracePt t="30007" x="8562975" y="4991100"/>
          <p14:tracePt t="30018" x="8555038" y="4981575"/>
          <p14:tracePt t="30029" x="8542338" y="4981575"/>
          <p14:tracePt t="30031" x="8542338" y="4968875"/>
          <p14:tracePt t="30038" x="8532813" y="4968875"/>
          <p14:tracePt t="30040" x="8532813" y="4960938"/>
          <p14:tracePt t="30047" x="8520113" y="4948238"/>
          <p14:tracePt t="30054" x="8512175" y="4938713"/>
          <p14:tracePt t="30060" x="8512175" y="4926013"/>
          <p14:tracePt t="30062" x="8499475" y="4926013"/>
          <p14:tracePt t="30066" x="8499475" y="4918075"/>
          <p14:tracePt t="30071" x="8491538" y="4905375"/>
          <p14:tracePt t="30077" x="8491538" y="4897438"/>
          <p14:tracePt t="30077" x="8478838" y="4897438"/>
          <p14:tracePt t="30081" x="8478838" y="4884738"/>
          <p14:tracePt t="30085" x="8469313" y="4875213"/>
          <p14:tracePt t="30091" x="8469313" y="4862513"/>
          <p14:tracePt t="30092" x="8456613" y="4862513"/>
          <p14:tracePt t="30095" x="8456613" y="4854575"/>
          <p14:tracePt t="30098" x="8448675" y="4841875"/>
          <p14:tracePt t="30102" x="8448675" y="4832350"/>
          <p14:tracePt t="30104" x="8435975" y="4832350"/>
          <p14:tracePt t="30106" x="8435975" y="4819650"/>
          <p14:tracePt t="30110" x="8426450" y="4811713"/>
          <p14:tracePt t="30113" x="8426450" y="4799013"/>
          <p14:tracePt t="30116" x="8426450" y="4791075"/>
          <p14:tracePt t="30117" x="8413750" y="4791075"/>
          <p14:tracePt t="30120" x="8413750" y="4778375"/>
          <p14:tracePt t="30123" x="8413750" y="4768850"/>
          <p14:tracePt t="30125" x="8405813" y="4756150"/>
          <p14:tracePt t="30130" x="8405813" y="4748213"/>
          <p14:tracePt t="30131" x="8393113" y="4735513"/>
          <p14:tracePt t="30135" x="8393113" y="4725988"/>
          <p14:tracePt t="30137" x="8385175" y="4713288"/>
          <p14:tracePt t="30140" x="8385175" y="4705350"/>
          <p14:tracePt t="30143" x="8372475" y="4692650"/>
          <p14:tracePt t="30146" x="8372475" y="4684713"/>
          <p14:tracePt t="30147" x="8362950" y="4672013"/>
          <p14:tracePt t="30151" x="8362950" y="4662488"/>
          <p14:tracePt t="30152" x="8362950" y="4649788"/>
          <p14:tracePt t="30153" x="8350250" y="4649788"/>
          <p14:tracePt t="30156" x="8350250" y="4641850"/>
          <p14:tracePt t="30158" x="8342313" y="4629150"/>
          <p14:tracePt t="30161" x="8342313" y="4619625"/>
          <p14:tracePt t="30163" x="8329613" y="4606925"/>
          <p14:tracePt t="30166" x="8329613" y="4598988"/>
          <p14:tracePt t="30168" x="8329613" y="4586288"/>
          <p14:tracePt t="30170" x="8320088" y="4586288"/>
          <p14:tracePt t="30172" x="8320088" y="4578350"/>
          <p14:tracePt t="30174" x="8320088" y="4565650"/>
          <p14:tracePt t="30176" x="8307388" y="4565650"/>
          <p14:tracePt t="30178" x="8307388" y="4556125"/>
          <p14:tracePt t="30181" x="8307388" y="4543425"/>
          <p14:tracePt t="30183" x="8299450" y="4543425"/>
          <p14:tracePt t="30184" x="8299450" y="4535488"/>
          <p14:tracePt t="30187" x="8299450" y="4522788"/>
          <p14:tracePt t="30189" x="8286750" y="4522788"/>
          <p14:tracePt t="30190" x="8286750" y="4513263"/>
          <p14:tracePt t="30193" x="8286750" y="4500563"/>
          <p14:tracePt t="30197" x="8278813" y="4492625"/>
          <p14:tracePt t="30200" x="8278813" y="4479925"/>
          <p14:tracePt t="30204" x="8266113" y="4471988"/>
          <p14:tracePt t="30207" x="8266113" y="4459288"/>
          <p14:tracePt t="30210" x="8256588" y="4449763"/>
          <p14:tracePt t="30213" x="8256588" y="4437063"/>
          <p14:tracePt t="30217" x="8256588" y="4429125"/>
          <p14:tracePt t="30219" x="8256588" y="4416425"/>
          <p14:tracePt t="30221" x="8243888" y="4416425"/>
          <p14:tracePt t="30222" x="8243888" y="4406900"/>
          <p14:tracePt t="30225" x="8243888" y="4394200"/>
          <p14:tracePt t="30226" x="8235950" y="4394200"/>
          <p14:tracePt t="30227" x="8235950" y="4386263"/>
          <p14:tracePt t="30230" x="8235950" y="4373563"/>
          <p14:tracePt t="30233" x="8223250" y="4365625"/>
          <p14:tracePt t="30235" x="8223250" y="4352925"/>
          <p14:tracePt t="30237" x="8223250" y="4343400"/>
          <p14:tracePt t="30240" x="8213725" y="4330700"/>
          <p14:tracePt t="30243" x="8213725" y="4322763"/>
          <p14:tracePt t="30245" x="8201025" y="4310063"/>
          <p14:tracePt t="30247" x="8201025" y="4300538"/>
          <p14:tracePt t="30250" x="8201025" y="4287838"/>
          <p14:tracePt t="30252" x="8193088" y="4279900"/>
          <p14:tracePt t="30254" x="8193088" y="4267200"/>
          <p14:tracePt t="30257" x="8193088" y="4259263"/>
          <p14:tracePt t="30258" x="8180388" y="4246563"/>
          <p14:tracePt t="30261" x="8180388" y="4237038"/>
          <p14:tracePt t="30263" x="8172450" y="4224338"/>
          <p14:tracePt t="30266" x="8172450" y="4216400"/>
          <p14:tracePt t="30268" x="8172450" y="4203700"/>
          <p14:tracePt t="30269" x="8159750" y="4203700"/>
          <p14:tracePt t="30270" x="8159750" y="4194175"/>
          <p14:tracePt t="30273" x="8159750" y="4181475"/>
          <p14:tracePt t="30275" x="8150225" y="4173538"/>
          <p14:tracePt t="30278" x="8150225" y="4160838"/>
          <p14:tracePt t="30279" x="8150225" y="4152900"/>
          <p14:tracePt t="30282" x="8137525" y="4140200"/>
          <p14:tracePt t="30284" x="8137525" y="4130675"/>
          <p14:tracePt t="30286" x="8137525" y="4117975"/>
          <p14:tracePt t="30287" x="8129588" y="4117975"/>
          <p14:tracePt t="30288" x="8129588" y="4110038"/>
          <p14:tracePt t="30291" x="8129588" y="4097338"/>
          <p14:tracePt t="30293" x="8129588" y="4087813"/>
          <p14:tracePt t="30295" x="8116888" y="4075113"/>
          <p14:tracePt t="30298" x="8116888" y="4067175"/>
          <p14:tracePt t="30300" x="8107363" y="4054475"/>
          <p14:tracePt t="30302" x="8107363" y="4046538"/>
          <p14:tracePt t="30305" x="8107363" y="4033838"/>
          <p14:tracePt t="30307" x="8094663" y="4024313"/>
          <p14:tracePt t="30308" x="8094663" y="4011613"/>
          <p14:tracePt t="30311" x="8094663" y="4003675"/>
          <p14:tracePt t="30313" x="8086725" y="3990975"/>
          <p14:tracePt t="30315" x="8086725" y="3981450"/>
          <p14:tracePt t="30317" x="8086725" y="3968750"/>
          <p14:tracePt t="30320" x="8074025" y="3960813"/>
          <p14:tracePt t="30322" x="8074025" y="3948113"/>
          <p14:tracePt t="30325" x="8074025" y="3940175"/>
          <p14:tracePt t="30328" x="8074025" y="3927475"/>
          <p14:tracePt t="30329" x="8066088" y="3927475"/>
          <p14:tracePt t="30331" x="8066088" y="3917950"/>
          <p14:tracePt t="30334" x="8066088" y="3905250"/>
          <p14:tracePt t="30337" x="8066088" y="3897313"/>
          <p14:tracePt t="30340" x="8053388" y="3884613"/>
          <p14:tracePt t="30344" x="8053388" y="3875088"/>
          <p14:tracePt t="30346" x="8053388" y="3862388"/>
          <p14:tracePt t="30349" x="8053388" y="3854450"/>
          <p14:tracePt t="30352" x="8043863" y="3841750"/>
          <p14:tracePt t="30356" x="8043863" y="3833813"/>
          <p14:tracePt t="30358" x="8043863" y="3821113"/>
          <p14:tracePt t="30361" x="8043863" y="3811588"/>
          <p14:tracePt t="30364" x="8031163" y="3798888"/>
          <p14:tracePt t="30367" x="8031163" y="3790950"/>
          <p14:tracePt t="30369" x="8031163" y="3778250"/>
          <p14:tracePt t="30371" x="8031163" y="3768725"/>
          <p14:tracePt t="30373" x="8023225" y="3768725"/>
          <p14:tracePt t="30374" x="8023225" y="3756025"/>
          <p14:tracePt t="30377" x="8023225" y="3748088"/>
          <p14:tracePt t="30379" x="8010525" y="3735388"/>
          <p14:tracePt t="30381" x="8010525" y="3727450"/>
          <p14:tracePt t="30383" x="8010525" y="3714750"/>
          <p14:tracePt t="30385" x="8002588" y="3705225"/>
          <p14:tracePt t="30387" x="8002588" y="3692525"/>
          <p14:tracePt t="30388" x="8002588" y="3684588"/>
          <p14:tracePt t="30390" x="8002588" y="3671888"/>
          <p14:tracePt t="30394" x="7988300" y="3662363"/>
          <p14:tracePt t="30397" x="7988300" y="3641725"/>
          <p14:tracePt t="30398" x="7980363" y="3629025"/>
          <p14:tracePt t="30400" x="7980363" y="3621088"/>
          <p14:tracePt t="30402" x="7980363" y="3608388"/>
          <p14:tracePt t="30404" x="7980363" y="3598863"/>
          <p14:tracePt t="30406" x="7967663" y="3586163"/>
          <p14:tracePt t="30408" x="7967663" y="3578225"/>
          <p14:tracePt t="30410" x="7967663" y="3565525"/>
          <p14:tracePt t="30412" x="7967663" y="3556000"/>
          <p14:tracePt t="30413" x="7967663" y="3543300"/>
          <p14:tracePt t="30414" x="7959725" y="3543300"/>
          <p14:tracePt t="30415" x="7959725" y="3535363"/>
          <p14:tracePt t="30417" x="7959725" y="3522663"/>
          <p14:tracePt t="30418" x="7959725" y="3514725"/>
          <p14:tracePt t="30420" x="7947025" y="3502025"/>
          <p14:tracePt t="30422" x="7947025" y="3492500"/>
          <p14:tracePt t="30423" x="7947025" y="3479800"/>
          <p14:tracePt t="30426" x="7937500" y="3471863"/>
          <p14:tracePt t="30427" x="7937500" y="3459163"/>
          <p14:tracePt t="30429" x="7937500" y="3449638"/>
          <p14:tracePt t="30431" x="7937500" y="3436938"/>
          <p14:tracePt t="30434" x="7924800" y="3429000"/>
          <p14:tracePt t="30436" x="7924800" y="3416300"/>
          <p14:tracePt t="30439" x="7924800" y="3408363"/>
          <p14:tracePt t="30441" x="7924800" y="3395663"/>
          <p14:tracePt t="30444" x="7916863" y="3386138"/>
          <p14:tracePt t="30447" x="7916863" y="3373438"/>
          <p14:tracePt t="30450" x="7916863" y="3365500"/>
          <p14:tracePt t="30455" x="7916863" y="3352800"/>
          <p14:tracePt t="30458" x="7904163" y="3343275"/>
          <p14:tracePt t="30463" x="7904163" y="3330575"/>
          <p14:tracePt t="30467" x="7904163" y="3322638"/>
          <p14:tracePt t="30470" x="7896225" y="3309938"/>
          <p14:tracePt t="30473" x="7896225" y="3302000"/>
          <p14:tracePt t="30483" x="7881938" y="3267075"/>
          <p14:tracePt t="30489" x="7881938" y="3246438"/>
          <p14:tracePt t="30491" x="7874000" y="3236913"/>
          <p14:tracePt t="30493" x="7874000" y="3224213"/>
          <p14:tracePt t="30496" x="7874000" y="3216275"/>
          <p14:tracePt t="30499" x="7874000" y="3203575"/>
          <p14:tracePt t="30500" x="7861300" y="3195638"/>
          <p14:tracePt t="30505" x="7861300" y="3182938"/>
          <p14:tracePt t="30508" x="7853363" y="3160713"/>
          <p14:tracePt t="30513" x="7853363" y="3140075"/>
          <p14:tracePt t="30517" x="7840663" y="3117850"/>
          <p14:tracePt t="30519" x="7840663" y="3109913"/>
          <p14:tracePt t="30521" x="7840663" y="3097213"/>
          <p14:tracePt t="30522" x="7840663" y="3089275"/>
          <p14:tracePt t="30524" x="7831138" y="3076575"/>
          <p14:tracePt t="30529" x="7831138" y="3067050"/>
          <p14:tracePt t="30531" x="7831138" y="3054350"/>
          <p14:tracePt t="30533" x="7818438" y="3033713"/>
          <p14:tracePt t="30535" x="7818438" y="3024188"/>
          <p14:tracePt t="30538" x="7818438" y="3011488"/>
          <p14:tracePt t="30540" x="7818438" y="3003550"/>
          <p14:tracePt t="30542" x="7818438" y="2990850"/>
          <p14:tracePt t="30543" x="7810500" y="2990850"/>
          <p14:tracePt t="30544" x="7810500" y="2982913"/>
          <p14:tracePt t="30547" x="7810500" y="2970213"/>
          <p14:tracePt t="30549" x="7810500" y="2960688"/>
          <p14:tracePt t="30552" x="7797800" y="2947988"/>
          <p14:tracePt t="30556" x="7797800" y="2940050"/>
          <p14:tracePt t="30558" x="7797800" y="2927350"/>
          <p14:tracePt t="30561" x="7797800" y="2917825"/>
          <p14:tracePt t="30563" x="7789863" y="2905125"/>
          <p14:tracePt t="30567" x="7789863" y="2897188"/>
          <p14:tracePt t="30570" x="7789863" y="2884488"/>
          <p14:tracePt t="30573" x="7789863" y="2876550"/>
          <p14:tracePt t="30575" x="7775575" y="2876550"/>
          <p14:tracePt t="30577" x="7775575" y="2863850"/>
          <p14:tracePt t="30581" x="7775575" y="2854325"/>
          <p14:tracePt t="30586" x="7775575" y="2841625"/>
          <p14:tracePt t="30591" x="7767638" y="2833688"/>
          <p14:tracePt t="30595" x="7767638" y="2820988"/>
          <p14:tracePt t="30600" x="7767638" y="2811463"/>
          <p14:tracePt t="30607" x="7767638" y="2798763"/>
          <p14:tracePt t="30612" x="7754938" y="2798763"/>
          <p14:tracePt t="30614" x="7754938" y="2790825"/>
          <p14:tracePt t="30626" x="7754938" y="2778125"/>
          <p14:tracePt t="30638" x="7754938" y="2770188"/>
          <p14:tracePt t="30647" x="7747000" y="2770188"/>
          <p14:tracePt t="30654" x="7747000" y="2757488"/>
          <p14:tracePt t="30658" x="7747000" y="2747963"/>
          <p14:tracePt t="30669" x="7747000" y="2735263"/>
          <p14:tracePt t="30681" x="7734300" y="2727325"/>
          <p14:tracePt t="30690" x="7734300" y="2714625"/>
          <p14:tracePt t="30700" x="7734300" y="2705100"/>
          <p14:tracePt t="30716" x="7724775" y="2705100"/>
          <p14:tracePt t="30721" x="7724775" y="2692400"/>
          <p14:tracePt t="30733" x="7724775" y="2684463"/>
          <p14:tracePt t="30747" x="7724775" y="2671763"/>
          <p14:tracePt t="30752" x="7724775" y="2663825"/>
          <p14:tracePt t="30756" x="7712075" y="2663825"/>
          <p14:tracePt t="30761" x="7712075" y="2651125"/>
          <p14:tracePt t="30763" x="7712075" y="2641600"/>
          <p14:tracePt t="30770" x="7704138" y="2628900"/>
          <p14:tracePt t="30775" x="7704138" y="2620963"/>
          <p14:tracePt t="30780" x="7704138" y="2608263"/>
          <p14:tracePt t="30783" x="7691438" y="2608263"/>
          <p14:tracePt t="30785" x="7691438" y="2598738"/>
          <p14:tracePt t="30791" x="7691438" y="2586038"/>
          <p14:tracePt t="30793" x="7683500" y="2586038"/>
          <p14:tracePt t="30795" x="7683500" y="2578100"/>
          <p14:tracePt t="30800" x="7683500" y="2565400"/>
          <p14:tracePt t="30805" x="7669213" y="2565400"/>
          <p14:tracePt t="30806" x="7669213" y="2557463"/>
          <p14:tracePt t="30816" x="7669213" y="2544763"/>
          <p14:tracePt t="30818" x="7661275" y="2544763"/>
          <p14:tracePt t="30825" x="7661275" y="2535238"/>
          <p14:tracePt t="30840" x="7661275" y="2522538"/>
          <p14:tracePt t="30847" x="7648575" y="2522538"/>
          <p14:tracePt t="30850" x="7648575" y="2514600"/>
          <p14:tracePt t="30860" x="7640638" y="2501900"/>
          <p14:tracePt t="30865" x="7640638" y="2492375"/>
          <p14:tracePt t="30872" x="7627938" y="2479675"/>
          <p14:tracePt t="30877" x="7627938" y="2471738"/>
          <p14:tracePt t="30881" x="7618413" y="2471738"/>
          <p14:tracePt t="30910" x="7597775" y="2428875"/>
          <p14:tracePt t="30912" x="7597775" y="2416175"/>
          <p14:tracePt t="30916" x="7585075" y="2416175"/>
          <p14:tracePt t="30918" x="7585075" y="2408238"/>
          <p14:tracePt t="30929" x="7585075" y="2395538"/>
          <p14:tracePt t="30931" x="7577138" y="2395538"/>
          <p14:tracePt t="30943" x="7577138" y="2386013"/>
          <p14:tracePt t="30979" x="7562850" y="2386013"/>
          <p14:tracePt t="31408" x="7554913" y="2386013"/>
          <p14:tracePt t="31415" x="7512050" y="2403475"/>
          <p14:tracePt t="31416" x="7499350" y="2403475"/>
          <p14:tracePt t="31417" x="7491413" y="2416175"/>
          <p14:tracePt t="31417" x="7478713" y="2416175"/>
          <p14:tracePt t="31418" x="7470775" y="2416175"/>
          <p14:tracePt t="31419" x="7458075" y="2425700"/>
          <p14:tracePt t="31420" x="7448550" y="2425700"/>
          <p14:tracePt t="31422" x="7427913" y="2438400"/>
          <p14:tracePt t="31424" x="7405688" y="2438400"/>
          <p14:tracePt t="31426" x="7385050" y="2438400"/>
          <p14:tracePt t="31427" x="7372350" y="2446338"/>
          <p14:tracePt t="31428" x="7364413" y="2446338"/>
          <p14:tracePt t="31430" x="7342188" y="2459038"/>
          <p14:tracePt t="31432" x="7321550" y="2459038"/>
          <p14:tracePt t="31434" x="7299325" y="2466975"/>
          <p14:tracePt t="31436" x="7278688" y="2466975"/>
          <p14:tracePt t="31437" x="7265988" y="2479675"/>
          <p14:tracePt t="31438" x="7258050" y="2479675"/>
          <p14:tracePt t="31440" x="7235825" y="2489200"/>
          <p14:tracePt t="31444" x="7215188" y="2489200"/>
          <p14:tracePt t="31445" x="7192963" y="2501900"/>
          <p14:tracePt t="31446" x="7180263" y="2509838"/>
          <p14:tracePt t="31447" x="7172325" y="2509838"/>
          <p14:tracePt t="31449" x="7151688" y="2522538"/>
          <p14:tracePt t="31451" x="7138988" y="2522538"/>
          <p14:tracePt t="31452" x="7129463" y="2522538"/>
          <p14:tracePt t="31454" x="7116763" y="2532063"/>
          <p14:tracePt t="31455" x="7108825" y="2532063"/>
          <p14:tracePt t="31457" x="7086600" y="2544763"/>
          <p14:tracePt t="31459" x="7073900" y="2544763"/>
          <p14:tracePt t="31462" x="7065963" y="2544763"/>
          <p14:tracePt t="31463" x="7053263" y="2552700"/>
          <p14:tracePt t="31464" x="7045325" y="2552700"/>
          <p14:tracePt t="31465" x="7032625" y="2552700"/>
          <p14:tracePt t="31466" x="7032625" y="2565400"/>
          <p14:tracePt t="31467" x="7023100" y="2565400"/>
          <p14:tracePt t="31469" x="7010400" y="2565400"/>
          <p14:tracePt t="31472" x="7002463" y="2573338"/>
          <p14:tracePt t="31473" x="6989763" y="2573338"/>
          <p14:tracePt t="31476" x="6980238" y="2586038"/>
          <p14:tracePt t="31478" x="6967538" y="2586038"/>
          <p14:tracePt t="31480" x="6959600" y="2586038"/>
          <p14:tracePt t="31483" x="6946900" y="2595563"/>
          <p14:tracePt t="31485" x="6938963" y="2595563"/>
          <p14:tracePt t="31489" x="6926263" y="2595563"/>
          <p14:tracePt t="31493" x="6916738" y="2608263"/>
          <p14:tracePt t="31498" x="6904038" y="2608263"/>
          <p14:tracePt t="31507" x="6896100" y="2608263"/>
          <p14:tracePt t="31508" x="6896100" y="2616200"/>
          <p14:tracePt t="31519" x="6883400" y="2616200"/>
          <p14:tracePt t="31531" x="6873875" y="2616200"/>
          <p14:tracePt t="31546" x="6861175" y="2616200"/>
          <p14:tracePt t="31554" x="6853238" y="2616200"/>
          <p14:tracePt t="31556" x="6853238" y="2628900"/>
          <p14:tracePt t="31561" x="6840538" y="2628900"/>
          <p14:tracePt t="31569" x="6832600" y="2628900"/>
          <p14:tracePt t="31573" x="6819900" y="2638425"/>
          <p14:tracePt t="31580" x="6810375" y="2638425"/>
          <p14:tracePt t="31585" x="6797675" y="2638425"/>
          <p14:tracePt t="31592" x="6789738" y="2638425"/>
          <p14:tracePt t="31594" x="6789738" y="2651125"/>
          <p14:tracePt t="31610" x="6777038" y="2651125"/>
          <p14:tracePt t="31669" x="6767513" y="2659063"/>
          <p14:tracePt t="31677" x="6754813" y="2659063"/>
          <p14:tracePt t="31683" x="6754813" y="2671763"/>
          <p14:tracePt t="31684" x="6746875" y="2671763"/>
          <p14:tracePt t="31690" x="6734175" y="2671763"/>
          <p14:tracePt t="31694" x="6734175" y="2679700"/>
          <p14:tracePt t="31698" x="6726238" y="2679700"/>
          <p14:tracePt t="31705" x="6713538" y="2692400"/>
          <p14:tracePt t="31717" x="6704013" y="2701925"/>
          <p14:tracePt t="31797" x="6691313" y="2701925"/>
          <p14:tracePt t="31803" x="6691313" y="2714625"/>
          <p14:tracePt t="31813" x="6683375" y="2722563"/>
          <p14:tracePt t="31817" x="6670675" y="2722563"/>
          <p14:tracePt t="31819" x="6670675" y="2735263"/>
          <p14:tracePt t="31823" x="6661150" y="2735263"/>
          <p14:tracePt t="31825" x="6661150" y="2744788"/>
          <p14:tracePt t="31828" x="6648450" y="2744788"/>
          <p14:tracePt t="31830" x="6648450" y="2757488"/>
          <p14:tracePt t="31835" x="6640513" y="2757488"/>
          <p14:tracePt t="31838" x="6640513" y="2765425"/>
          <p14:tracePt t="31841" x="6627813" y="2765425"/>
          <p14:tracePt t="31844" x="6627813" y="2778125"/>
          <p14:tracePt t="31849" x="6619875" y="2778125"/>
          <p14:tracePt t="31852" x="6619875" y="2786063"/>
          <p14:tracePt t="31858" x="6607175" y="2786063"/>
          <p14:tracePt t="31870" x="6607175" y="2798763"/>
          <p14:tracePt t="31882" x="6597650" y="2798763"/>
          <p14:tracePt t="31893" x="6597650" y="2808288"/>
          <p14:tracePt t="31897" x="6584950" y="2808288"/>
          <p14:tracePt t="31913" x="6577013" y="2820988"/>
          <p14:tracePt t="31919" x="6564313" y="2828925"/>
          <p14:tracePt t="31927" x="6554788" y="2841625"/>
          <p14:tracePt t="31935" x="6542088" y="2851150"/>
          <p14:tracePt t="31941" x="6534150" y="2863850"/>
          <p14:tracePt t="31948" x="6521450" y="2871788"/>
          <p14:tracePt t="31953" x="6513513" y="2884488"/>
          <p14:tracePt t="31960" x="6500813" y="2892425"/>
          <p14:tracePt t="31966" x="6491288" y="2905125"/>
          <p14:tracePt t="31973" x="6491288" y="2914650"/>
          <p14:tracePt t="31975" x="6478588" y="2914650"/>
          <p14:tracePt t="31979" x="6470650" y="2914650"/>
          <p14:tracePt t="31980" x="6470650" y="2927350"/>
          <p14:tracePt t="31990" x="6470650" y="2935288"/>
          <p14:tracePt t="31993" x="6457950" y="2935288"/>
          <p14:tracePt t="31997" x="6448425" y="2947988"/>
          <p14:tracePt t="32004" x="6448425" y="2957513"/>
          <p14:tracePt t="32006" x="6435725" y="2957513"/>
          <p14:tracePt t="32012" x="6427788" y="2970213"/>
          <p14:tracePt t="32015" x="6427788" y="2978150"/>
          <p14:tracePt t="32018" x="6415088" y="2978150"/>
          <p14:tracePt t="32019" x="6415088" y="2990850"/>
          <p14:tracePt t="32024" x="6407150" y="2990850"/>
          <p14:tracePt t="32031" x="6394450" y="2998788"/>
          <p14:tracePt t="32033" x="6394450" y="3011488"/>
          <p14:tracePt t="32041" x="6372225" y="3033713"/>
          <p14:tracePt t="32045" x="6364288" y="3033713"/>
          <p14:tracePt t="32049" x="6364288" y="3041650"/>
          <p14:tracePt t="32052" x="6351588" y="3041650"/>
          <p14:tracePt t="32054" x="6351588" y="3054350"/>
          <p14:tracePt t="32063" x="6342063" y="3054350"/>
          <p14:tracePt t="32065" x="6342063" y="3063875"/>
          <p14:tracePt t="32082" x="6329363" y="3063875"/>
          <p14:tracePt t="32138" x="6321425" y="3063875"/>
          <p14:tracePt t="32148" x="6321425" y="3076575"/>
          <p14:tracePt t="32155" x="6308725" y="3076575"/>
          <p14:tracePt t="32169" x="6300788" y="3084513"/>
          <p14:tracePt t="32175" x="6288088" y="3084513"/>
          <p14:tracePt t="32181" x="6278563" y="3097213"/>
          <p14:tracePt t="32188" x="6278563" y="3105150"/>
          <p14:tracePt t="32190" x="6265863" y="3105150"/>
          <p14:tracePt t="32214" x="6257925" y="3105150"/>
          <p14:tracePt t="32565" x="6245225" y="3105150"/>
          <p14:tracePt t="32593" x="6235700" y="3105150"/>
          <p14:tracePt t="32607" x="6223000" y="3105150"/>
          <p14:tracePt t="32629" x="6215063" y="3105150"/>
          <p14:tracePt t="32653" x="6202363" y="3105150"/>
          <p14:tracePt t="32674" x="6194425" y="3105150"/>
          <p14:tracePt t="32694" x="6181725" y="3105150"/>
          <p14:tracePt t="32702" x="6181725" y="3097213"/>
          <p14:tracePt t="32706" x="6172200" y="3097213"/>
          <p14:tracePt t="32714" x="6159500" y="3097213"/>
          <p14:tracePt t="32721" x="6151563" y="3097213"/>
          <p14:tracePt t="32725" x="6151563" y="3089275"/>
          <p14:tracePt t="32731" x="6138863" y="3089275"/>
          <p14:tracePt t="32738" x="6129338" y="3089275"/>
          <p14:tracePt t="32745" x="6116638" y="3076575"/>
          <p14:tracePt t="32753" x="6108700" y="3076575"/>
          <p14:tracePt t="32758" x="6108700" y="3067050"/>
          <p14:tracePt t="32758" x="6096000" y="3067050"/>
          <p14:tracePt t="32764" x="6088063" y="3067050"/>
          <p14:tracePt t="32769" x="6075363" y="3054350"/>
          <p14:tracePt t="32777" x="6065838" y="3046413"/>
          <p14:tracePt t="32780" x="6053138" y="3046413"/>
          <p14:tracePt t="32785" x="6045200" y="3033713"/>
          <p14:tracePt t="32790" x="6032500" y="3033713"/>
          <p14:tracePt t="32794" x="6032500" y="3024188"/>
          <p14:tracePt t="32795" x="6022975" y="3024188"/>
          <p14:tracePt t="32804" x="6010275" y="3024188"/>
          <p14:tracePt t="32815" x="6002338" y="3011488"/>
          <p14:tracePt t="32849" x="5989638" y="3011488"/>
          <p14:tracePt t="32879" x="5981700" y="3011488"/>
          <p14:tracePt t="32891" x="5969000" y="3011488"/>
          <p14:tracePt t="32894" x="5969000" y="3003550"/>
          <p14:tracePt t="32898" x="5959475" y="3003550"/>
          <p14:tracePt t="32904" x="5946775" y="3003550"/>
          <p14:tracePt t="32913" x="5938838" y="3003550"/>
          <p14:tracePt t="32916" x="5926138" y="3003550"/>
          <p14:tracePt t="32924" x="5916613" y="3003550"/>
          <p14:tracePt t="32935" x="5903913" y="3003550"/>
          <p14:tracePt t="32938" x="5903913" y="2990850"/>
          <p14:tracePt t="32952" x="5895975" y="2990850"/>
          <p14:tracePt t="32963" x="5883275" y="2990850"/>
          <p14:tracePt t="32974" x="5875338" y="2990850"/>
          <p14:tracePt t="32980" x="5862638" y="2990850"/>
          <p14:tracePt t="32986" x="5853113" y="2982913"/>
          <p14:tracePt t="32990" x="5840413" y="2982913"/>
          <p14:tracePt t="32997" x="5832475" y="2982913"/>
          <p14:tracePt t="32999" x="5819775" y="2982913"/>
          <p14:tracePt t="33001" x="5810250" y="2970213"/>
          <p14:tracePt t="33003" x="5797550" y="2970213"/>
          <p14:tracePt t="33006" x="5789613" y="2970213"/>
          <p14:tracePt t="33008" x="5776913" y="2970213"/>
          <p14:tracePt t="33010" x="5768975" y="2960688"/>
          <p14:tracePt t="33012" x="5756275" y="2960688"/>
          <p14:tracePt t="33015" x="5746750" y="2960688"/>
          <p14:tracePt t="33016" x="5746750" y="2947988"/>
          <p14:tracePt t="33017" x="5734050" y="2947988"/>
          <p14:tracePt t="33020" x="5726113" y="2947988"/>
          <p14:tracePt t="33024" x="5713413" y="2947988"/>
          <p14:tracePt t="33027" x="5703888" y="2947988"/>
          <p14:tracePt t="33030" x="5691188" y="2940050"/>
          <p14:tracePt t="33034" x="5683250" y="2940050"/>
          <p14:tracePt t="33039" x="5670550" y="2927350"/>
          <p14:tracePt t="33045" x="5662613" y="2927350"/>
          <p14:tracePt t="33050" x="5649913" y="2927350"/>
          <p14:tracePt t="33056" x="5649913" y="2917825"/>
          <p14:tracePt t="33058" x="5640388" y="2917825"/>
          <p14:tracePt t="33069" x="5627688" y="2917825"/>
          <p14:tracePt t="33080" x="5619750" y="2905125"/>
          <p14:tracePt t="33090" x="5607050" y="2905125"/>
          <p14:tracePt t="33103" x="5597525" y="2905125"/>
          <p14:tracePt t="33105" x="5597525" y="2897188"/>
          <p14:tracePt t="33118" x="5584825" y="2897188"/>
          <p14:tracePt t="33141" x="5576888" y="2897188"/>
          <p14:tracePt t="33176" x="5564188" y="2897188"/>
          <p14:tracePt t="33336" x="5556250" y="2897188"/>
          <p14:tracePt t="33348" x="5543550" y="2897188"/>
          <p14:tracePt t="33360" x="5534025" y="2897188"/>
          <p14:tracePt t="33372" x="5521325" y="2897188"/>
          <p14:tracePt t="33382" x="5513388" y="2897188"/>
          <p14:tracePt t="33390" x="5500688" y="2897188"/>
          <p14:tracePt t="33398" x="5491163" y="2897188"/>
          <p14:tracePt t="33406" x="5478463" y="2897188"/>
          <p14:tracePt t="33416" x="5470525" y="2897188"/>
          <p14:tracePt t="33426" x="5457825" y="2897188"/>
          <p14:tracePt t="33436" x="5449888" y="2897188"/>
          <p14:tracePt t="33437" x="5449888" y="2884488"/>
          <p14:tracePt t="33444" x="5437188" y="2884488"/>
          <p14:tracePt t="33455" x="5427663" y="2884488"/>
          <p14:tracePt t="33463" x="5414963" y="2884488"/>
          <p14:tracePt t="33475" x="5407025" y="2884488"/>
          <p14:tracePt t="33484" x="5394325" y="2884488"/>
          <p14:tracePt t="33496" x="5384800" y="2884488"/>
          <p14:tracePt t="33502" x="5372100" y="2884488"/>
          <p14:tracePt t="33513" x="5364163" y="2884488"/>
          <p14:tracePt t="33524" x="5351463" y="2884488"/>
          <p14:tracePt t="33539" x="5343525" y="2884488"/>
          <p14:tracePt t="33552" x="5330825" y="2884488"/>
          <p14:tracePt t="33564" x="5321300" y="2892425"/>
          <p14:tracePt t="33579" x="5308600" y="2892425"/>
          <p14:tracePt t="33614" x="5300663" y="2892425"/>
          <p14:tracePt t="33632" x="5300663" y="2905125"/>
          <p14:tracePt t="33636" x="5287963" y="2905125"/>
          <p14:tracePt t="33651" x="5278438" y="2905125"/>
          <p14:tracePt t="33668" x="5265738" y="2914650"/>
          <p14:tracePt t="33681" x="5257800" y="2914650"/>
          <p14:tracePt t="33689" x="5245100" y="2927350"/>
          <p14:tracePt t="33699" x="5237163" y="2935288"/>
          <p14:tracePt t="33700" x="5224463" y="2947988"/>
          <p14:tracePt t="33704" x="5224463" y="2957513"/>
          <p14:tracePt t="33706" x="5214938" y="2957513"/>
          <p14:tracePt t="33708" x="5214938" y="2970213"/>
          <p14:tracePt t="33712" x="5202238" y="2978150"/>
          <p14:tracePt t="33716" x="5194300" y="2990850"/>
          <p14:tracePt t="33718" x="5194300" y="2998788"/>
          <p14:tracePt t="33721" x="5181600" y="2998788"/>
          <p14:tracePt t="33722" x="5181600" y="3011488"/>
          <p14:tracePt t="33725" x="5173663" y="3021013"/>
          <p14:tracePt t="33729" x="5173663" y="3033713"/>
          <p14:tracePt t="33730" x="5159375" y="3041650"/>
          <p14:tracePt t="33733" x="5151438" y="3041650"/>
          <p14:tracePt t="33734" x="5151438" y="3054350"/>
          <p14:tracePt t="33737" x="5138738" y="3063875"/>
          <p14:tracePt t="33739" x="5130800" y="3063875"/>
          <p14:tracePt t="33740" x="5130800" y="3076575"/>
          <p14:tracePt t="33743" x="5118100" y="3084513"/>
          <p14:tracePt t="33746" x="5108575" y="3097213"/>
          <p14:tracePt t="33749" x="5108575" y="3105150"/>
          <p14:tracePt t="33750" x="5095875" y="3105150"/>
          <p14:tracePt t="33753" x="5087938" y="3117850"/>
          <p14:tracePt t="33757" x="5075238" y="3127375"/>
          <p14:tracePt t="33760" x="5067300" y="3140075"/>
          <p14:tracePt t="33764" x="5053013" y="3148013"/>
          <p14:tracePt t="33770" x="5045075" y="3160713"/>
          <p14:tracePt t="33775" x="5032375" y="3170238"/>
          <p14:tracePt t="33781" x="5024438" y="3182938"/>
          <p14:tracePt t="33783" x="5011738" y="3190875"/>
          <p14:tracePt t="33787" x="5002213" y="3190875"/>
          <p14:tracePt t="33789" x="5002213" y="3203575"/>
          <p14:tracePt t="33790" x="4989513" y="3203575"/>
          <p14:tracePt t="33795" x="4989513" y="3211513"/>
          <p14:tracePt t="33796" x="4981575" y="3211513"/>
          <p14:tracePt t="33801" x="4968875" y="3224213"/>
          <p14:tracePt t="33806" x="4960938" y="3233738"/>
          <p14:tracePt t="33811" x="4946650" y="3246438"/>
          <p14:tracePt t="33816" x="4938713" y="3254375"/>
          <p14:tracePt t="33822" x="4926013" y="3267075"/>
          <p14:tracePt t="33828" x="4926013" y="3276600"/>
          <p14:tracePt t="33829" x="4918075" y="3276600"/>
          <p14:tracePt t="33832" x="4918075" y="3289300"/>
          <p14:tracePt t="33835" x="4905375" y="3289300"/>
          <p14:tracePt t="33836" x="4905375" y="3297238"/>
          <p14:tracePt t="33841" x="4895850" y="3309938"/>
          <p14:tracePt t="33844" x="4883150" y="3317875"/>
          <p14:tracePt t="33848" x="4883150" y="3330575"/>
          <p14:tracePt t="33851" x="4875213" y="3340100"/>
          <p14:tracePt t="33854" x="4875213" y="3352800"/>
          <p14:tracePt t="33855" x="4862513" y="3352800"/>
          <p14:tracePt t="33857" x="4862513" y="3360738"/>
          <p14:tracePt t="33859" x="4854575" y="3360738"/>
          <p14:tracePt t="33861" x="4854575" y="3373438"/>
          <p14:tracePt t="33863" x="4840288" y="3382963"/>
          <p14:tracePt t="33868" x="4832350" y="3395663"/>
          <p14:tracePt t="33872" x="4832350" y="3403600"/>
          <p14:tracePt t="33873" x="4819650" y="3403600"/>
          <p14:tracePt t="33877" x="4811713" y="3416300"/>
          <p14:tracePt t="33879" x="4811713" y="3424238"/>
          <p14:tracePt t="33911" x="4756150" y="3467100"/>
          <p14:tracePt t="33914" x="4756150" y="3479800"/>
          <p14:tracePt t="33922" x="4756150" y="3489325"/>
          <p14:tracePt t="33928" x="4748213" y="3489325"/>
          <p14:tracePt t="33935" x="4748213" y="3502025"/>
          <p14:tracePt t="33942" x="4748213" y="3509963"/>
          <p14:tracePt t="33944" x="4733925" y="3509963"/>
          <p14:tracePt t="33949" x="4733925" y="3522663"/>
          <p14:tracePt t="33952" x="4733925" y="3530600"/>
          <p14:tracePt t="33956" x="4725988" y="3530600"/>
          <p14:tracePt t="33959" x="4725988" y="3543300"/>
          <p14:tracePt t="33964" x="4725988" y="3552825"/>
          <p14:tracePt t="33969" x="4713288" y="3565525"/>
          <p14:tracePt t="33974" x="4713288" y="3573463"/>
          <p14:tracePt t="33980" x="4713288" y="3586163"/>
          <p14:tracePt t="33984" x="4705350" y="3586163"/>
          <p14:tracePt t="33986" x="4705350" y="3595688"/>
          <p14:tracePt t="33993" x="4705350" y="3608388"/>
          <p14:tracePt t="33999" x="4692650" y="3608388"/>
          <p14:tracePt t="34002" x="4692650" y="3616325"/>
          <p14:tracePt t="34013" x="4692650" y="3629025"/>
          <p14:tracePt t="34104" x="4692650" y="3636963"/>
          <p14:tracePt t="34107" x="4683125" y="3636963"/>
          <p14:tracePt t="34114" x="4683125" y="3649663"/>
          <p14:tracePt t="34118" x="4683125" y="3659188"/>
          <p14:tracePt t="34125" x="4683125" y="3671888"/>
          <p14:tracePt t="34130" x="4670425" y="3679825"/>
          <p14:tracePt t="34135" x="4670425" y="3692525"/>
          <p14:tracePt t="34142" x="4670425" y="3702050"/>
          <p14:tracePt t="34148" x="4670425" y="3714750"/>
          <p14:tracePt t="34150" x="4670425" y="3722688"/>
          <p14:tracePt t="34154" x="4670425" y="3735388"/>
          <p14:tracePt t="34161" x="4670425" y="3743325"/>
          <p14:tracePt t="34166" x="4662488" y="3743325"/>
          <p14:tracePt t="34167" x="4662488" y="3756025"/>
          <p14:tracePt t="34176" x="4662488" y="3765550"/>
          <p14:tracePt t="34186" x="4662488" y="3778250"/>
          <p14:tracePt t="34194" x="4662488" y="3786188"/>
          <p14:tracePt t="34205" x="4662488" y="3798888"/>
          <p14:tracePt t="34215" x="4662488" y="3808413"/>
          <p14:tracePt t="34224" x="4662488" y="3821113"/>
          <p14:tracePt t="34232" x="4662488" y="3829050"/>
          <p14:tracePt t="34239" x="4662488" y="3841750"/>
          <p14:tracePt t="34247" x="4662488" y="3849688"/>
          <p14:tracePt t="34249" x="4662488" y="3862388"/>
          <p14:tracePt t="34259" x="4662488" y="3871913"/>
          <p14:tracePt t="34260" x="4662488" y="3884613"/>
          <p14:tracePt t="34266" x="4662488" y="3892550"/>
          <p14:tracePt t="34271" x="4662488" y="3905250"/>
          <p14:tracePt t="34279" x="4662488" y="3914775"/>
          <p14:tracePt t="34284" x="4662488" y="3927475"/>
          <p14:tracePt t="34296" x="4662488" y="3935413"/>
          <p14:tracePt t="34305" x="4662488" y="3948113"/>
          <p14:tracePt t="34315" x="4662488" y="3956050"/>
          <p14:tracePt t="34321" x="4662488" y="3968750"/>
          <p14:tracePt t="34330" x="4662488" y="3978275"/>
          <p14:tracePt t="34337" x="4662488" y="3990975"/>
          <p14:tracePt t="34344" x="4662488" y="3998913"/>
          <p14:tracePt t="34351" x="4662488" y="4011613"/>
          <p14:tracePt t="34357" x="4662488" y="4021138"/>
          <p14:tracePt t="34362" x="4662488" y="4033838"/>
          <p14:tracePt t="34365" x="4662488" y="4041775"/>
          <p14:tracePt t="34369" x="4662488" y="4054475"/>
          <p14:tracePt t="34375" x="4662488" y="4062413"/>
          <p14:tracePt t="34378" x="4662488" y="4075113"/>
          <p14:tracePt t="34382" x="4662488" y="4084638"/>
          <p14:tracePt t="34386" x="4662488" y="4097338"/>
          <p14:tracePt t="34390" x="4662488" y="4105275"/>
          <p14:tracePt t="34394" x="4662488" y="4117975"/>
          <p14:tracePt t="34398" x="4662488" y="4127500"/>
          <p14:tracePt t="34402" x="4662488" y="4140200"/>
          <p14:tracePt t="34407" x="4662488" y="4148138"/>
          <p14:tracePt t="34411" x="4649788" y="4160838"/>
          <p14:tracePt t="34416" x="4649788" y="4168775"/>
          <p14:tracePt t="34419" x="4649788" y="4181475"/>
          <p14:tracePt t="34424" x="4649788" y="4191000"/>
          <p14:tracePt t="34427" x="4649788" y="4203700"/>
          <p14:tracePt t="34432" x="4649788" y="4211638"/>
          <p14:tracePt t="34435" x="4649788" y="4224338"/>
          <p14:tracePt t="34440" x="4641850" y="4233863"/>
          <p14:tracePt t="34443" x="4641850" y="4246563"/>
          <p14:tracePt t="34447" x="4641850" y="4254500"/>
          <p14:tracePt t="34451" x="4641850" y="4267200"/>
          <p14:tracePt t="34455" x="4629150" y="4275138"/>
          <p14:tracePt t="34459" x="4629150" y="4287838"/>
          <p14:tracePt t="34465" x="4629150" y="4297363"/>
          <p14:tracePt t="34466" x="4619625" y="4297363"/>
          <p14:tracePt t="34470" x="4619625" y="4310063"/>
          <p14:tracePt t="34477" x="4619625" y="4318000"/>
          <p14:tracePt t="34482" x="4619625" y="4330700"/>
          <p14:tracePt t="34485" x="4606925" y="4330700"/>
          <p14:tracePt t="34493" x="4606925" y="4338638"/>
          <p14:tracePt t="34499" x="4606925" y="4352925"/>
          <p14:tracePt t="34500" x="4598988" y="4352925"/>
          <p14:tracePt t="34512" x="4598988" y="4360863"/>
          <p14:tracePt t="34517" x="4586288" y="4373563"/>
          <p14:tracePt t="34528" x="4576763" y="4373563"/>
          <p14:tracePt t="34528" x="4576763" y="4381500"/>
          <p14:tracePt t="34541" x="4576763" y="4394200"/>
          <p14:tracePt t="34543" x="4564063" y="4394200"/>
          <p14:tracePt t="34551" x="4564063" y="4403725"/>
          <p14:tracePt t="34553" x="4556125" y="4403725"/>
          <p14:tracePt t="34561" x="4556125" y="4416425"/>
          <p14:tracePt t="34564" x="4543425" y="4416425"/>
          <p14:tracePt t="34569" x="4543425" y="4424363"/>
          <p14:tracePt t="34571" x="4535488" y="4424363"/>
          <p14:tracePt t="34574" x="4535488" y="4437063"/>
          <p14:tracePt t="34580" x="4522788" y="4437063"/>
          <p14:tracePt t="34583" x="4522788" y="4445000"/>
          <p14:tracePt t="34587" x="4513263" y="4459288"/>
          <p14:tracePt t="34593" x="4513263" y="4467225"/>
          <p14:tracePt t="34598" x="4500563" y="4479925"/>
          <p14:tracePt t="34607" x="4492625" y="4487863"/>
          <p14:tracePt t="34614" x="4492625" y="4500563"/>
          <p14:tracePt t="34621" x="4479925" y="4510088"/>
          <p14:tracePt t="34630" x="4479925" y="4522788"/>
          <p14:tracePt t="34643" x="4470400" y="4530725"/>
          <p14:tracePt t="34654" x="4470400" y="4543425"/>
          <p14:tracePt t="34667" x="4457700" y="4551363"/>
          <p14:tracePt t="34680" x="4457700" y="4565650"/>
          <p14:tracePt t="34696" x="4457700" y="4573588"/>
          <p14:tracePt t="34706" x="4449763" y="4573588"/>
          <p14:tracePt t="34711" x="4449763" y="4586288"/>
          <p14:tracePt t="34723" x="4449763" y="4594225"/>
          <p14:tracePt t="34734" x="4449763" y="4606925"/>
          <p14:tracePt t="34740" x="4449763" y="4616450"/>
          <p14:tracePt t="34745" x="4437063" y="4616450"/>
          <p14:tracePt t="34748" x="4437063" y="4629150"/>
          <p14:tracePt t="34755" x="4437063" y="4637088"/>
          <p14:tracePt t="34760" x="4437063" y="4649788"/>
          <p14:tracePt t="34765" x="4437063" y="4657725"/>
          <p14:tracePt t="34771" x="4437063" y="4672013"/>
          <p14:tracePt t="34777" x="4437063" y="4679950"/>
          <p14:tracePt t="34778" x="4429125" y="4679950"/>
          <p14:tracePt t="34783" x="4429125" y="4692650"/>
          <p14:tracePt t="34790" x="4429125" y="4700588"/>
          <p14:tracePt t="34796" x="4429125" y="4713288"/>
          <p14:tracePt t="34802" x="4429125" y="4722813"/>
          <p14:tracePt t="34811" x="4429125" y="4735513"/>
          <p14:tracePt t="34815" x="4429125" y="4743450"/>
          <p14:tracePt t="34824" x="4429125" y="4756150"/>
          <p14:tracePt t="34829" x="4429125" y="4764088"/>
          <p14:tracePt t="34840" x="4429125" y="4778375"/>
          <p14:tracePt t="34850" x="4429125" y="4786313"/>
          <p14:tracePt t="34858" x="4416425" y="4786313"/>
          <p14:tracePt t="34859" x="4416425" y="4799013"/>
          <p14:tracePt t="34868" x="4416425" y="4806950"/>
          <p14:tracePt t="34877" x="4416425" y="4819650"/>
          <p14:tracePt t="34883" x="4416425" y="4829175"/>
          <p14:tracePt t="34891" x="4416425" y="4841875"/>
          <p14:tracePt t="34896" x="4416425" y="4849813"/>
          <p14:tracePt t="34902" x="4416425" y="4862513"/>
          <p14:tracePt t="34911" x="4416425" y="4870450"/>
          <p14:tracePt t="34920" x="4416425" y="4884738"/>
          <p14:tracePt t="35436" x="4416425" y="4875213"/>
          <p14:tracePt t="35447" x="4416425" y="4862513"/>
          <p14:tracePt t="35454" x="4416425" y="4854575"/>
          <p14:tracePt t="35471" x="4416425" y="4841875"/>
          <p14:tracePt t="35508" x="4416425" y="4832350"/>
          <p14:tracePt t="35522" x="4416425" y="4819650"/>
          <p14:tracePt t="35532" x="4416425" y="4811713"/>
          <p14:tracePt t="35544" x="4416425" y="4799013"/>
          <p14:tracePt t="35544" x="4424363" y="4799013"/>
          <p14:tracePt t="35557" x="4424363" y="4791075"/>
          <p14:tracePt t="35567" x="4424363" y="4778375"/>
          <p14:tracePt t="35581" x="4437063" y="4768850"/>
          <p14:tracePt t="35593" x="4437063" y="4756150"/>
          <p14:tracePt t="35608" x="4437063" y="4748213"/>
          <p14:tracePt t="35613" x="4445000" y="4748213"/>
          <p14:tracePt t="35623" x="4445000" y="4735513"/>
          <p14:tracePt t="35629" x="4457700" y="4735513"/>
          <p14:tracePt t="35634" x="4457700" y="4725988"/>
          <p14:tracePt t="35641" x="4467225" y="4725988"/>
          <p14:tracePt t="35643" x="4467225" y="4713288"/>
          <p14:tracePt t="35653" x="4479925" y="4705350"/>
          <p14:tracePt t="35668" x="4479925" y="4692650"/>
          <p14:tracePt t="35686" x="4487863" y="4692650"/>
          <p14:tracePt t="35690" x="4487863" y="4684713"/>
          <p14:tracePt t="35721" x="4487863" y="4672013"/>
          <p14:tracePt t="35738" x="4487863" y="4662488"/>
          <p14:tracePt t="35749" x="4500563" y="4662488"/>
          <p14:tracePt t="35764" x="4500563" y="4649788"/>
          <p14:tracePt t="35821" x="4508500" y="4641850"/>
          <p14:tracePt t="35839" x="4522788" y="4629150"/>
          <p14:tracePt t="35850" x="4530725" y="4619625"/>
          <p14:tracePt t="35856" x="4543425" y="4606925"/>
          <p14:tracePt t="35862" x="4543425" y="4598988"/>
          <p14:tracePt t="35864" x="4551363" y="4598988"/>
          <p14:tracePt t="35869" x="4551363" y="4586288"/>
          <p14:tracePt t="35870" x="4564063" y="4586288"/>
          <p14:tracePt t="35877" x="4573588" y="4578350"/>
          <p14:tracePt t="35882" x="4586288" y="4565650"/>
          <p14:tracePt t="35890" x="4594225" y="4556125"/>
          <p14:tracePt t="35897" x="4606925" y="4543425"/>
          <p14:tracePt t="35904" x="4614863" y="4535488"/>
          <p14:tracePt t="35913" x="4629150" y="4535488"/>
          <p14:tracePt t="35915" x="4629150" y="4522788"/>
          <p14:tracePt t="35922" x="4637088" y="4522788"/>
          <p14:tracePt t="35928" x="4637088" y="4513263"/>
          <p14:tracePt t="35933" x="4649788" y="4513263"/>
          <p14:tracePt t="35936" x="4649788" y="4500563"/>
          <p14:tracePt t="35939" x="4657725" y="4500563"/>
          <p14:tracePt t="35946" x="4657725" y="4492625"/>
          <p14:tracePt t="35950" x="4670425" y="4492625"/>
          <p14:tracePt t="35955" x="4679950" y="4492625"/>
          <p14:tracePt t="35956" x="4679950" y="4479925"/>
          <p14:tracePt t="35963" x="4692650" y="4479925"/>
          <p14:tracePt t="35966" x="4692650" y="4471988"/>
          <p14:tracePt t="35968" x="4700588" y="4471988"/>
          <p14:tracePt t="35974" x="4713288" y="4459288"/>
          <p14:tracePt t="35977" x="4721225" y="4459288"/>
          <p14:tracePt t="35981" x="4721225" y="4449763"/>
          <p14:tracePt t="35983" x="4733925" y="4449763"/>
          <p14:tracePt t="35987" x="4743450" y="4449763"/>
          <p14:tracePt t="35992" x="4756150" y="4437063"/>
          <p14:tracePt t="35995" x="4764088" y="4437063"/>
          <p14:tracePt t="35998" x="4776788" y="4437063"/>
          <p14:tracePt t="36000" x="4776788" y="4429125"/>
          <p14:tracePt t="36002" x="4786313" y="4429125"/>
          <p14:tracePt t="36007" x="4799013" y="4416425"/>
          <p14:tracePt t="36010" x="4806950" y="4416425"/>
          <p14:tracePt t="36014" x="4819650" y="4406900"/>
          <p14:tracePt t="36019" x="4827588" y="4406900"/>
          <p14:tracePt t="36024" x="4840288" y="4406900"/>
          <p14:tracePt t="36027" x="4840288" y="4394200"/>
          <p14:tracePt t="36032" x="4849813" y="4394200"/>
          <p14:tracePt t="36044" x="4862513" y="4394200"/>
          <p14:tracePt t="36053" x="4862513" y="4386263"/>
          <p14:tracePt t="36058" x="4870450" y="4386263"/>
          <p14:tracePt t="36066" x="4883150" y="4386263"/>
          <p14:tracePt t="36077" x="4892675" y="4386263"/>
          <p14:tracePt t="36085" x="4905375" y="4386263"/>
          <p14:tracePt t="36092" x="4913313" y="4386263"/>
          <p14:tracePt t="36099" x="4926013" y="4386263"/>
          <p14:tracePt t="36105" x="4933950" y="4386263"/>
          <p14:tracePt t="36111" x="4946650" y="4386263"/>
          <p14:tracePt t="36116" x="4956175" y="4386263"/>
          <p14:tracePt t="36123" x="4968875" y="4386263"/>
          <p14:tracePt t="36132" x="4976813" y="4386263"/>
          <p14:tracePt t="36151" x="4989513" y="4386263"/>
          <p14:tracePt t="36170" x="4999038" y="4386263"/>
          <p14:tracePt t="36190" x="5011738" y="4386263"/>
          <p14:tracePt t="36205" x="5019675" y="4386263"/>
          <p14:tracePt t="36223" x="5032375" y="4386263"/>
          <p14:tracePt t="36236" x="5040313" y="4386263"/>
          <p14:tracePt t="36255" x="5053013" y="4386263"/>
          <p14:tracePt t="36265" x="5062538" y="4386263"/>
          <p14:tracePt t="36282" x="5075238" y="4386263"/>
          <p14:tracePt t="36293" x="5083175" y="4386263"/>
          <p14:tracePt t="36311" x="5095875" y="4386263"/>
          <p14:tracePt t="36320" x="5105400" y="4386263"/>
          <p14:tracePt t="36335" x="5118100" y="4386263"/>
          <p14:tracePt t="36340" x="5126038" y="4386263"/>
          <p14:tracePt t="36358" x="5138738" y="4386263"/>
          <p14:tracePt t="36401" x="5146675" y="4386263"/>
          <p14:tracePt t="36437" x="5159375" y="4386263"/>
          <p14:tracePt t="36634" x="5159375" y="4373563"/>
          <p14:tracePt t="36644" x="5159375" y="4365625"/>
          <p14:tracePt t="36647" x="5159375" y="4352925"/>
          <p14:tracePt t="36649" x="5159375" y="4343400"/>
          <p14:tracePt t="36653" x="5159375" y="4330700"/>
          <p14:tracePt t="36656" x="5151438" y="4322763"/>
          <p14:tracePt t="36659" x="5151438" y="4310063"/>
          <p14:tracePt t="36664" x="5151438" y="4300538"/>
          <p14:tracePt t="36670" x="5138738" y="4287838"/>
          <p14:tracePt t="36677" x="5138738" y="4279900"/>
          <p14:tracePt t="36682" x="5138738" y="4267200"/>
          <p14:tracePt t="36686" x="5130800" y="4267200"/>
          <p14:tracePt t="36690" x="5130800" y="4259263"/>
          <p14:tracePt t="36696" x="5130800" y="4246563"/>
          <p14:tracePt t="36701" x="5118100" y="4246563"/>
          <p14:tracePt t="36707" x="5118100" y="4237038"/>
          <p14:tracePt t="36718" x="5118100" y="4224338"/>
          <p14:tracePt t="36727" x="5108575" y="4224338"/>
          <p14:tracePt t="36735" x="5108575" y="4216400"/>
          <p14:tracePt t="36748" x="5095875" y="4216400"/>
          <p14:tracePt t="36749" x="5095875" y="4203700"/>
          <p14:tracePt t="36769" x="5095875" y="4194175"/>
          <p14:tracePt t="36780" x="5087938" y="4181475"/>
          <p14:tracePt t="36784" x="5075238" y="4173538"/>
          <p14:tracePt t="36794" x="5075238" y="4160838"/>
          <p14:tracePt t="36796" x="5067300" y="4160838"/>
          <p14:tracePt t="36800" x="5067300" y="4152900"/>
          <p14:tracePt t="36807" x="5053013" y="4140200"/>
          <p14:tracePt t="36819" x="5053013" y="4130675"/>
          <p14:tracePt t="36823" x="5045075" y="4130675"/>
          <p14:tracePt t="36830" x="5045075" y="4117975"/>
          <p14:tracePt t="36838" x="5032375" y="4117975"/>
          <p14:tracePt t="36848" x="5032375" y="4110038"/>
          <p14:tracePt t="36853" x="5024438" y="4097338"/>
          <p14:tracePt t="36864" x="5011738" y="4087813"/>
          <p14:tracePt t="36880" x="5002213" y="4075113"/>
          <p14:tracePt t="36887" x="4989513" y="4067175"/>
          <p14:tracePt t="36889" x="4989513" y="4054475"/>
          <p14:tracePt t="36899" x="4981575" y="4046538"/>
          <p14:tracePt t="36909" x="4968875" y="4046538"/>
          <p14:tracePt t="36914" x="4968875" y="4033838"/>
          <p14:tracePt t="36921" x="4960938" y="4033838"/>
          <p14:tracePt t="36924" x="4960938" y="4024313"/>
          <p14:tracePt t="36932" x="4946650" y="4024313"/>
          <p14:tracePt t="36937" x="4946650" y="4011613"/>
          <p14:tracePt t="36946" x="4938713" y="4011613"/>
          <p14:tracePt t="36949" x="4938713" y="4003675"/>
          <p14:tracePt t="36963" x="4926013" y="3990975"/>
          <p14:tracePt t="36980" x="4918075" y="3981450"/>
          <p14:tracePt t="36988" x="4918075" y="3968750"/>
          <p14:tracePt t="36992" x="4905375" y="3968750"/>
          <p14:tracePt t="37001" x="4905375" y="3960813"/>
          <p14:tracePt t="37007" x="4895850" y="3960813"/>
          <p14:tracePt t="37019" x="4895850" y="3948113"/>
          <p14:tracePt t="37021" x="4883150" y="3948113"/>
          <p14:tracePt t="37040" x="4883150" y="3940175"/>
          <p14:tracePt t="37044" x="4875213" y="3940175"/>
          <p14:tracePt t="37063" x="4862513" y="3940175"/>
          <p14:tracePt t="37066" x="4862513" y="3927475"/>
          <p14:tracePt t="37080" x="4854575" y="3917950"/>
          <p14:tracePt t="37089" x="4840288" y="3917950"/>
          <p14:tracePt t="37093" x="4840288" y="3905250"/>
          <p14:tracePt t="37099" x="4832350" y="3905250"/>
          <p14:tracePt t="37103" x="4832350" y="3897313"/>
          <p14:tracePt t="37105" x="4819650" y="3897313"/>
          <p14:tracePt t="37111" x="4819650" y="3884613"/>
          <p14:tracePt t="37113" x="4811713" y="3884613"/>
          <p14:tracePt t="37117" x="4811713" y="3875088"/>
          <p14:tracePt t="37119" x="4799013" y="3875088"/>
          <p14:tracePt t="37125" x="4789488" y="3862388"/>
          <p14:tracePt t="37132" x="4789488" y="3854450"/>
          <p14:tracePt t="37135" x="4776788" y="3854450"/>
          <p14:tracePt t="37140" x="4768850" y="3841750"/>
          <p14:tracePt t="37149" x="4756150" y="3833813"/>
          <p14:tracePt t="37162" x="4748213" y="3821113"/>
          <p14:tracePt t="37176" x="4748213" y="3811588"/>
          <p14:tracePt t="37178" x="4733925" y="3811588"/>
          <p14:tracePt t="37191" x="4725988" y="3798888"/>
          <p14:tracePt t="37204" x="4713288" y="3790950"/>
          <p14:tracePt t="37214" x="4705350" y="3778250"/>
          <p14:tracePt t="37222" x="4705350" y="3768725"/>
          <p14:tracePt t="37224" x="4692650" y="3768725"/>
          <p14:tracePt t="37229" x="4692650" y="3756025"/>
          <p14:tracePt t="37230" x="4683125" y="3756025"/>
          <p14:tracePt t="37236" x="4683125" y="3748088"/>
          <p14:tracePt t="37237" x="4670425" y="3748088"/>
          <p14:tracePt t="37242" x="4670425" y="3735388"/>
          <p14:tracePt t="37245" x="4662488" y="3735388"/>
          <p14:tracePt t="37247" x="4662488" y="3727450"/>
          <p14:tracePt t="37252" x="4649788" y="3714750"/>
          <p14:tracePt t="37259" x="4641850" y="3705225"/>
          <p14:tracePt t="37266" x="4641850" y="3692525"/>
          <p14:tracePt t="37270" x="4629150" y="3692525"/>
          <p14:tracePt t="37275" x="4629150" y="3684588"/>
          <p14:tracePt t="37278" x="4619625" y="3684588"/>
          <p14:tracePt t="37285" x="4619625" y="3671888"/>
          <p14:tracePt t="37294" x="4606925" y="3671888"/>
          <p14:tracePt t="37300" x="4606925" y="3662363"/>
          <p14:tracePt t="37307" x="4598988" y="3662363"/>
          <p14:tracePt t="37311" x="4598988" y="3649663"/>
          <p14:tracePt t="37319" x="4586288" y="3649663"/>
          <p14:tracePt t="37322" x="4586288" y="3641725"/>
          <p14:tracePt t="37329" x="4576763" y="3641725"/>
          <p14:tracePt t="37332" x="4576763" y="3629025"/>
          <p14:tracePt t="37344" x="4564063" y="3629025"/>
          <p14:tracePt t="37348" x="4564063" y="3621088"/>
          <p14:tracePt t="37358" x="4556125" y="3621088"/>
          <p14:tracePt t="37368" x="4556125" y="3608388"/>
          <p14:tracePt t="37382" x="4543425" y="3608388"/>
          <p14:tracePt t="37387" x="4543425" y="3598863"/>
          <p14:tracePt t="37391" x="4535488" y="3598863"/>
          <p14:tracePt t="37396" x="4535488" y="3586163"/>
          <p14:tracePt t="37404" x="4522788" y="3586163"/>
          <p14:tracePt t="37406" x="4522788" y="3578225"/>
          <p14:tracePt t="37412" x="4513263" y="3578225"/>
          <p14:tracePt t="37415" x="4513263" y="3565525"/>
          <p14:tracePt t="37428" x="4500563" y="3556000"/>
          <p14:tracePt t="37445" x="4500563" y="3543300"/>
          <p14:tracePt t="37453" x="4492625" y="3543300"/>
          <p14:tracePt t="37488" x="4492625" y="3535363"/>
          <p14:tracePt t="37495" x="4479925" y="3535363"/>
          <p14:tracePt t="37508" x="4479925" y="3522663"/>
          <p14:tracePt t="37518" x="4470400" y="3522663"/>
          <p14:tracePt t="37523" x="4470400" y="3514725"/>
          <p14:tracePt t="37532" x="4457700" y="3502025"/>
          <p14:tracePt t="37551" x="4457700" y="3492500"/>
          <p14:tracePt t="37556" x="4449763" y="3479800"/>
          <p14:tracePt t="37575" x="4449763" y="3471863"/>
          <p14:tracePt t="37582" x="4437063" y="3471863"/>
          <p14:tracePt t="37598" x="4437063" y="3459163"/>
          <p14:tracePt t="37626" x="4429125" y="3459163"/>
          <p14:tracePt t="37629" x="4429125" y="3449638"/>
          <p14:tracePt t="37641" x="4429125" y="3436938"/>
          <p14:tracePt t="37650" x="4416425" y="3436938"/>
          <p14:tracePt t="37652" x="4416425" y="3429000"/>
          <p14:tracePt t="37661" x="4416425" y="3416300"/>
          <p14:tracePt t="37667" x="4406900" y="3416300"/>
          <p14:tracePt t="37670" x="4406900" y="3408363"/>
          <p14:tracePt t="37678" x="4406900" y="3395663"/>
          <p14:tracePt t="37690" x="4406900" y="3386138"/>
          <p14:tracePt t="37692" x="4394200" y="3386138"/>
          <p14:tracePt t="37698" x="4394200" y="3373438"/>
          <p14:tracePt t="37715" x="4394200" y="3365500"/>
          <p14:tracePt t="37719" x="4386263" y="3365500"/>
          <p14:tracePt t="37729" x="4386263" y="3352800"/>
          <p14:tracePt t="37757" x="4386263" y="3343275"/>
          <p14:tracePt t="37764" x="4386263" y="3330575"/>
          <p14:tracePt t="37769" x="4373563" y="3330575"/>
          <p14:tracePt t="37773" x="4373563" y="3322638"/>
          <p14:tracePt t="37783" x="4373563" y="3309938"/>
          <p14:tracePt t="37790" x="4373563" y="3302000"/>
          <p14:tracePt t="37798" x="4373563" y="3289300"/>
          <p14:tracePt t="37805" x="4364038" y="3289300"/>
          <p14:tracePt t="37807" x="4364038" y="3279775"/>
          <p14:tracePt t="37813" x="4364038" y="3267075"/>
          <p14:tracePt t="37824" x="4364038" y="3259138"/>
          <p14:tracePt t="37832" x="4364038" y="3246438"/>
          <p14:tracePt t="37843" x="4364038" y="3236913"/>
          <p14:tracePt t="37849" x="4351338" y="3236913"/>
          <p14:tracePt t="37851" x="4351338" y="3224213"/>
          <p14:tracePt t="37858" x="4351338" y="3216275"/>
          <p14:tracePt t="37866" x="4351338" y="3203575"/>
          <p14:tracePt t="37872" x="4351338" y="3195638"/>
          <p14:tracePt t="37880" x="4351338" y="3182938"/>
          <p14:tracePt t="37887" x="4351338" y="3173413"/>
          <p14:tracePt t="37890" x="4343400" y="3173413"/>
          <p14:tracePt t="37894" x="4343400" y="3160713"/>
          <p14:tracePt t="37902" x="4343400" y="3152775"/>
          <p14:tracePt t="37911" x="4343400" y="3140075"/>
          <p14:tracePt t="37913" x="4330700" y="3140075"/>
          <p14:tracePt t="37918" x="4330700" y="3130550"/>
          <p14:tracePt t="37926" x="4330700" y="3117850"/>
          <p14:tracePt t="37934" x="4330700" y="3109913"/>
          <p14:tracePt t="37944" x="4322763" y="3109913"/>
          <p14:tracePt t="37946" x="4322763" y="3097213"/>
          <p14:tracePt t="37953" x="4322763" y="3089275"/>
          <p14:tracePt t="37964" x="4322763" y="3076575"/>
          <p14:tracePt t="37968" x="4310063" y="3076575"/>
          <p14:tracePt t="37971" x="4310063" y="3067050"/>
          <p14:tracePt t="37980" x="4310063" y="3054350"/>
          <p14:tracePt t="37985" x="4300538" y="3046413"/>
          <p14:tracePt t="37993" x="4300538" y="3033713"/>
          <p14:tracePt t="37998" x="4287838" y="3024188"/>
          <p14:tracePt t="38004" x="4287838" y="3011488"/>
          <p14:tracePt t="38008" x="4287838" y="3003550"/>
          <p14:tracePt t="38011" x="4279900" y="3003550"/>
          <p14:tracePt t="38014" x="4279900" y="2990850"/>
          <p14:tracePt t="38020" x="4267200" y="2982913"/>
          <p14:tracePt t="38024" x="4267200" y="2970213"/>
          <p14:tracePt t="38029" x="4267200" y="2960688"/>
          <p14:tracePt t="38032" x="4257675" y="2960688"/>
          <p14:tracePt t="38036" x="4257675" y="2947988"/>
          <p14:tracePt t="38041" x="4244975" y="2940050"/>
          <p14:tracePt t="38048" x="4244975" y="2927350"/>
          <p14:tracePt t="38056" x="4244975" y="2917825"/>
          <p14:tracePt t="38058" x="4237038" y="2917825"/>
          <p14:tracePt t="38067" x="4237038" y="2905125"/>
          <p14:tracePt t="38130" x="4224338" y="2905125"/>
          <p14:tracePt t="38370" x="4232275" y="2927350"/>
          <p14:tracePt t="38372" x="4244975" y="2927350"/>
          <p14:tracePt t="38373" x="4244975" y="2935288"/>
          <p14:tracePt t="38377" x="4254500" y="2947988"/>
          <p14:tracePt t="38380" x="4267200" y="2957513"/>
          <p14:tracePt t="38386" x="4275138" y="2970213"/>
          <p14:tracePt t="38392" x="4287838" y="2990850"/>
          <p14:tracePt t="38393" x="4295775" y="2990850"/>
          <p14:tracePt t="38394" x="4295775" y="2998788"/>
          <p14:tracePt t="38399" x="4310063" y="3011488"/>
          <p14:tracePt t="38403" x="4318000" y="3021013"/>
          <p14:tracePt t="38405" x="4330700" y="3033713"/>
          <p14:tracePt t="38407" x="4338638" y="3041650"/>
          <p14:tracePt t="38410" x="4351338" y="3054350"/>
          <p14:tracePt t="38413" x="4360863" y="3063875"/>
          <p14:tracePt t="38416" x="4373563" y="3076575"/>
          <p14:tracePt t="38418" x="4373563" y="3084513"/>
          <p14:tracePt t="38419" x="4381500" y="3084513"/>
          <p14:tracePt t="38421" x="4394200" y="3097213"/>
          <p14:tracePt t="38424" x="4394200" y="3105150"/>
          <p14:tracePt t="38426" x="4402138" y="3117850"/>
          <p14:tracePt t="38429" x="4416425" y="3127375"/>
          <p14:tracePt t="38432" x="4424363" y="3140075"/>
          <p14:tracePt t="38434" x="4424363" y="3148013"/>
          <p14:tracePt t="38437" x="4437063" y="3148013"/>
          <p14:tracePt t="38438" x="4437063" y="3160713"/>
          <p14:tracePt t="38440" x="4445000" y="3170238"/>
          <p14:tracePt t="38443" x="4457700" y="3182938"/>
          <p14:tracePt t="38446" x="4457700" y="3190875"/>
          <p14:tracePt t="38447" x="4467225" y="3190875"/>
          <p14:tracePt t="38450" x="4467225" y="3203575"/>
          <p14:tracePt t="38452" x="4479925" y="3211513"/>
          <p14:tracePt t="38456" x="4487863" y="3224213"/>
          <p14:tracePt t="38459" x="4487863" y="3233738"/>
          <p14:tracePt t="38461" x="4500563" y="3233738"/>
          <p14:tracePt t="38463" x="4500563" y="3246438"/>
          <p14:tracePt t="38467" x="4508500" y="3254375"/>
          <p14:tracePt t="38470" x="4522788" y="3267075"/>
          <p14:tracePt t="38472" x="4522788" y="3276600"/>
          <p14:tracePt t="38475" x="4530725" y="3289300"/>
          <p14:tracePt t="38479" x="4530725" y="3297238"/>
          <p14:tracePt t="38480" x="4543425" y="3297238"/>
          <p14:tracePt t="38484" x="4543425" y="3309938"/>
          <p14:tracePt t="38486" x="4551363" y="3317875"/>
          <p14:tracePt t="38491" x="4564063" y="3330575"/>
          <p14:tracePt t="38493" x="4564063" y="3340100"/>
          <p14:tracePt t="38495" x="4573588" y="3352800"/>
          <p14:tracePt t="38499" x="4586288" y="3360738"/>
          <p14:tracePt t="38501" x="4586288" y="3373438"/>
          <p14:tracePt t="38504" x="4594225" y="3382963"/>
          <p14:tracePt t="38509" x="4614863" y="3403600"/>
          <p14:tracePt t="38512" x="4614863" y="3416300"/>
          <p14:tracePt t="38515" x="4629150" y="3424238"/>
          <p14:tracePt t="38518" x="4637088" y="3424238"/>
          <p14:tracePt t="38520" x="4637088" y="3436938"/>
          <p14:tracePt t="38524" x="4649788" y="3446463"/>
          <p14:tracePt t="38529" x="4657725" y="3446463"/>
          <p14:tracePt t="38530" x="4657725" y="3459163"/>
          <p14:tracePt t="38536" x="4670425" y="3459163"/>
          <p14:tracePt t="38537" x="4670425" y="3467100"/>
          <p14:tracePt t="38544" x="4679950" y="3467100"/>
          <p14:tracePt t="38553" x="4679950" y="3479800"/>
          <p14:tracePt t="38554" x="4692650" y="3479800"/>
          <p14:tracePt t="38563" x="4700588" y="3479800"/>
          <p14:tracePt t="38572" x="4700588" y="3489325"/>
          <p14:tracePt t="38574" x="4713288" y="3489325"/>
          <p14:tracePt t="38579" x="4721225" y="3489325"/>
          <p14:tracePt t="38584" x="4721225" y="3502025"/>
          <p14:tracePt t="38585" x="4733925" y="3502025"/>
          <p14:tracePt t="38589" x="4743450" y="3502025"/>
          <p14:tracePt t="38595" x="4756150" y="3502025"/>
          <p14:tracePt t="38597" x="4756150" y="3509963"/>
          <p14:tracePt t="38598" x="4764088" y="3509963"/>
          <p14:tracePt t="38604" x="4776788" y="3509963"/>
          <p14:tracePt t="38607" x="4786313" y="3522663"/>
          <p14:tracePt t="38613" x="4806950" y="3530600"/>
          <p14:tracePt t="38621" x="4819650" y="3543300"/>
          <p14:tracePt t="38626" x="4827588" y="3543300"/>
          <p14:tracePt t="38634" x="4840288" y="3552825"/>
          <p14:tracePt t="38636" x="4849813" y="3552825"/>
          <p14:tracePt t="38642" x="4849813" y="3565525"/>
          <p14:tracePt t="38652" x="4862513" y="3565525"/>
          <p14:tracePt t="38656" x="4862513" y="3573463"/>
          <p14:tracePt t="38663" x="4870450" y="3573463"/>
          <p14:tracePt t="38685" x="4883150" y="3573463"/>
          <p14:tracePt t="38689" x="4883150" y="3586163"/>
          <p14:tracePt t="38700" x="4892675" y="3586163"/>
          <p14:tracePt t="38715" x="4905375" y="3595688"/>
          <p14:tracePt t="38728" x="4913313" y="3595688"/>
          <p14:tracePt t="38733" x="4913313" y="3608388"/>
          <p14:tracePt t="38742" x="4926013" y="3616325"/>
          <p14:tracePt t="38748" x="4933950" y="3616325"/>
          <p14:tracePt t="38755" x="4933950" y="3629025"/>
          <p14:tracePt t="38764" x="4946650" y="3629025"/>
          <p14:tracePt t="38767" x="4946650" y="3636963"/>
          <p14:tracePt t="38775" x="4956175" y="3636963"/>
          <p14:tracePt t="38786" x="4956175" y="3649663"/>
          <p14:tracePt t="38852" x="4968875" y="3659188"/>
          <p14:tracePt t="38865" x="4968875" y="3671888"/>
          <p14:tracePt t="38873" x="4968875" y="3679825"/>
          <p14:tracePt t="38880" x="4976813" y="3679825"/>
          <p14:tracePt t="38883" x="4976813" y="3692525"/>
          <p14:tracePt t="38912" x="4989513" y="3735388"/>
          <p14:tracePt t="38914" x="4989513" y="3743325"/>
          <p14:tracePt t="38924" x="4989513" y="3756025"/>
          <p14:tracePt t="38931" x="4999038" y="3765550"/>
          <p14:tracePt t="38937" x="4999038" y="3778250"/>
          <p14:tracePt t="38948" x="4999038" y="3786188"/>
          <p14:tracePt t="38954" x="4999038" y="3798888"/>
          <p14:tracePt t="38963" x="4999038" y="3808413"/>
          <p14:tracePt t="38966" x="5011738" y="3808413"/>
          <p14:tracePt t="38970" x="5011738" y="3821113"/>
          <p14:tracePt t="38978" x="5011738" y="3829050"/>
          <p14:tracePt t="38983" x="5011738" y="3841750"/>
          <p14:tracePt t="38989" x="5011738" y="3849688"/>
          <p14:tracePt t="38994" x="5011738" y="3862388"/>
          <p14:tracePt t="38998" x="5011738" y="3871913"/>
          <p14:tracePt t="39003" x="5011738" y="3884613"/>
          <p14:tracePt t="39007" x="5011738" y="3892550"/>
          <p14:tracePt t="39016" x="5011738" y="3914775"/>
          <p14:tracePt t="39020" x="5011738" y="3927475"/>
          <p14:tracePt t="39022" x="5011738" y="3935413"/>
          <p14:tracePt t="39026" x="5011738" y="3948113"/>
          <p14:tracePt t="39030" x="5011738" y="3956050"/>
          <p14:tracePt t="39034" x="5011738" y="3968750"/>
          <p14:tracePt t="39038" x="5011738" y="3978275"/>
          <p14:tracePt t="39041" x="5011738" y="3990975"/>
          <p14:tracePt t="39045" x="5011738" y="3998913"/>
          <p14:tracePt t="39049" x="5011738" y="4011613"/>
          <p14:tracePt t="39053" x="5011738" y="4021138"/>
          <p14:tracePt t="39057" x="5011738" y="4033838"/>
          <p14:tracePt t="39060" x="5011738" y="4041775"/>
          <p14:tracePt t="39065" x="5011738" y="4054475"/>
          <p14:tracePt t="39066" x="5019675" y="4054475"/>
          <p14:tracePt t="39069" x="5019675" y="4062413"/>
          <p14:tracePt t="39077" x="5019675" y="4075113"/>
          <p14:tracePt t="39082" x="5019675" y="4084638"/>
          <p14:tracePt t="39089" x="5019675" y="4097338"/>
          <p14:tracePt t="39100" x="5019675" y="4105275"/>
          <p14:tracePt t="39114" x="5019675" y="4117975"/>
          <p14:tracePt t="39137" x="5019675" y="4127500"/>
          <p14:tracePt t="39151" x="5019675" y="4140200"/>
          <p14:tracePt t="39166" x="5019675" y="4148138"/>
          <p14:tracePt t="39179" x="5019675" y="4160838"/>
          <p14:tracePt t="39180" x="5011738" y="4160838"/>
          <p14:tracePt t="39193" x="5011738" y="4168775"/>
          <p14:tracePt t="39205" x="5011738" y="4181475"/>
          <p14:tracePt t="39231" x="5011738" y="4191000"/>
          <p14:tracePt t="39248" x="5011738" y="4203700"/>
          <p14:tracePt t="39250" x="5002213" y="4203700"/>
          <p14:tracePt t="39264" x="5002213" y="4211638"/>
          <p14:tracePt t="39273" x="5002213" y="4224338"/>
          <p14:tracePt t="39288" x="5002213" y="4233863"/>
          <p14:tracePt t="39294" x="4989513" y="4233863"/>
          <p14:tracePt t="39296" x="4989513" y="4246563"/>
          <p14:tracePt t="39315" x="4989513" y="4254500"/>
          <p14:tracePt t="39330" x="4981575" y="4267200"/>
          <p14:tracePt t="39371" x="4981575" y="4275138"/>
          <p14:tracePt t="39449" x="4981575" y="4287838"/>
          <p14:tracePt t="39452" x="4968875" y="4287838"/>
          <p14:tracePt t="39650" x="4968875" y="4279900"/>
          <p14:tracePt t="39661" x="4968875" y="4267200"/>
          <p14:tracePt t="39669" x="4968875" y="4259263"/>
          <p14:tracePt t="39681" x="4960938" y="4259263"/>
          <p14:tracePt t="39685" x="4960938" y="4246563"/>
          <p14:tracePt t="39708" x="4960938" y="4237038"/>
          <p14:tracePt t="39714" x="4946650" y="4237038"/>
          <p14:tracePt t="39716" x="4946650" y="4224338"/>
          <p14:tracePt t="39717" x="4938713" y="4224338"/>
          <p14:tracePt t="39721" x="4926013" y="4216400"/>
          <p14:tracePt t="39724" x="4918075" y="4203700"/>
          <p14:tracePt t="39729" x="4905375" y="4203700"/>
          <p14:tracePt t="39734" x="4875213" y="4181475"/>
          <p14:tracePt t="39737" x="4854575" y="4173538"/>
          <p14:tracePt t="39738" x="4840288" y="4173538"/>
          <p14:tracePt t="39740" x="4832350" y="4160838"/>
          <p14:tracePt t="39741" x="4819650" y="4160838"/>
          <p14:tracePt t="39742" x="4811713" y="4152900"/>
          <p14:tracePt t="39744" x="4799013" y="4140200"/>
          <p14:tracePt t="39746" x="4789488" y="4140200"/>
          <p14:tracePt t="39748" x="4776788" y="4130675"/>
          <p14:tracePt t="39749" x="4768850" y="4130675"/>
          <p14:tracePt t="39751" x="4756150" y="4117975"/>
          <p14:tracePt t="39752" x="4748213" y="4117975"/>
          <p14:tracePt t="39754" x="4733925" y="4110038"/>
          <p14:tracePt t="39756" x="4725988" y="4110038"/>
          <p14:tracePt t="39758" x="4713288" y="4097338"/>
          <p14:tracePt t="39760" x="4705350" y="4097338"/>
          <p14:tracePt t="39761" x="4692650" y="4087813"/>
          <p14:tracePt t="39763" x="4683125" y="4087813"/>
          <p14:tracePt t="39765" x="4670425" y="4087813"/>
          <p14:tracePt t="39766" x="4670425" y="4075113"/>
          <p14:tracePt t="39767" x="4662488" y="4075113"/>
          <p14:tracePt t="39769" x="4649788" y="4067175"/>
          <p14:tracePt t="39771" x="4641850" y="4067175"/>
          <p14:tracePt t="39773" x="4629150" y="4067175"/>
          <p14:tracePt t="39774" x="4619625" y="4054475"/>
          <p14:tracePt t="39778" x="4606925" y="4054475"/>
          <p14:tracePt t="39779" x="4598988" y="4046538"/>
          <p14:tracePt t="39781" x="4586288" y="4046538"/>
          <p14:tracePt t="39783" x="4576763" y="4033838"/>
          <p14:tracePt t="39786" x="4564063" y="4033838"/>
          <p14:tracePt t="39788" x="4556125" y="4033838"/>
          <p14:tracePt t="39789" x="4556125" y="4024313"/>
          <p14:tracePt t="39791" x="4543425" y="4024313"/>
          <p14:tracePt t="39793" x="4535488" y="4024313"/>
          <p14:tracePt t="39794" x="4535488" y="4011613"/>
          <p14:tracePt t="39796" x="4522788" y="4011613"/>
          <p14:tracePt t="39798" x="4513263" y="4011613"/>
          <p14:tracePt t="39802" x="4500563" y="4003675"/>
          <p14:tracePt t="39804" x="4492625" y="4003675"/>
          <p14:tracePt t="39806" x="4479925" y="3990975"/>
          <p14:tracePt t="39810" x="4470400" y="3990975"/>
          <p14:tracePt t="39813" x="4457700" y="3981450"/>
          <p14:tracePt t="39816" x="4449763" y="3981450"/>
          <p14:tracePt t="39820" x="4437063" y="3968750"/>
          <p14:tracePt t="39824" x="4429125" y="3968750"/>
          <p14:tracePt t="39828" x="4416425" y="3960813"/>
          <p14:tracePt t="39832" x="4406900" y="3960813"/>
          <p14:tracePt t="39835" x="4394200" y="3948113"/>
          <p14:tracePt t="39841" x="4386263" y="3948113"/>
          <p14:tracePt t="39844" x="4386263" y="3940175"/>
          <p14:tracePt t="39849" x="4373563" y="3940175"/>
          <p14:tracePt t="39853" x="4364038" y="3927475"/>
          <p14:tracePt t="39864" x="4351338" y="3917950"/>
          <p14:tracePt t="39875" x="4343400" y="3917950"/>
          <p14:tracePt t="39910" x="4343400" y="3905250"/>
          <p14:tracePt t="40412" x="4343400" y="3914775"/>
          <p14:tracePt t="40422" x="4351338" y="3927475"/>
          <p14:tracePt t="40429" x="4360863" y="3935413"/>
          <p14:tracePt t="40431" x="4373563" y="3935413"/>
          <p14:tracePt t="40436" x="4381500" y="3948113"/>
          <p14:tracePt t="40440" x="4394200" y="3948113"/>
          <p14:tracePt t="40445" x="4402138" y="3948113"/>
          <p14:tracePt t="40448" x="4416425" y="3948113"/>
          <p14:tracePt t="40452" x="4424363" y="3948113"/>
          <p14:tracePt t="40456" x="4437063" y="3956050"/>
          <p14:tracePt t="40459" x="4445000" y="3956050"/>
          <p14:tracePt t="40462" x="4457700" y="3956050"/>
          <p14:tracePt t="40465" x="4467225" y="3956050"/>
          <p14:tracePt t="40468" x="4479925" y="3956050"/>
          <p14:tracePt t="40472" x="4487863" y="3956050"/>
          <p14:tracePt t="40474" x="4500563" y="3956050"/>
          <p14:tracePt t="40477" x="4508500" y="3956050"/>
          <p14:tracePt t="40481" x="4522788" y="3956050"/>
          <p14:tracePt t="40487" x="4530725" y="3956050"/>
          <p14:tracePt t="40531" x="4543425" y="3956050"/>
          <p14:tracePt t="40537" x="4551363" y="3956050"/>
          <p14:tracePt t="40542" x="4564063" y="3956050"/>
          <p14:tracePt t="40547" x="4573588" y="3956050"/>
          <p14:tracePt t="40554" x="4614863" y="3956050"/>
          <p14:tracePt t="40556" x="4629150" y="3948113"/>
          <p14:tracePt t="40560" x="4637088" y="3948113"/>
          <p14:tracePt t="40564" x="4649788" y="3948113"/>
          <p14:tracePt t="40565" x="4649788" y="3940175"/>
          <p14:tracePt t="40566" x="4657725" y="3940175"/>
          <p14:tracePt t="40571" x="4670425" y="3940175"/>
          <p14:tracePt t="40573" x="4679950" y="3940175"/>
          <p14:tracePt t="40577" x="4692650" y="3927475"/>
          <p14:tracePt t="40583" x="4700588" y="3927475"/>
          <p14:tracePt t="40592" x="4700588" y="3917950"/>
          <p14:tracePt t="40597" x="4713288" y="3917950"/>
          <p14:tracePt t="40608" x="4713288" y="3905250"/>
          <p14:tracePt t="40616" x="4713288" y="3897313"/>
          <p14:tracePt t="40632" x="4713288" y="3884613"/>
          <p14:tracePt t="40641" x="4721225" y="3884613"/>
          <p14:tracePt t="40648" x="4721225" y="3875088"/>
          <p14:tracePt t="40659" x="4721225" y="3862388"/>
          <p14:tracePt t="40665" x="4733925" y="3862388"/>
          <p14:tracePt t="40670" x="4733925" y="3854450"/>
          <p14:tracePt t="40676" x="4743450" y="3854450"/>
          <p14:tracePt t="40678" x="4743450" y="3841750"/>
          <p14:tracePt t="40684" x="4756150" y="3833813"/>
          <p14:tracePt t="40690" x="4764088" y="3833813"/>
          <p14:tracePt t="40694" x="4764088" y="3821113"/>
          <p14:tracePt t="40696" x="4776788" y="3821113"/>
          <p14:tracePt t="40699" x="4786313" y="3811588"/>
          <p14:tracePt t="40704" x="4799013" y="3811588"/>
          <p14:tracePt t="40705" x="4799013" y="3798888"/>
          <p14:tracePt t="40710" x="4806950" y="3798888"/>
          <p14:tracePt t="40711" x="4806950" y="3790950"/>
          <p14:tracePt t="40714" x="4819650" y="3790950"/>
          <p14:tracePt t="40715" x="4819650" y="3778250"/>
          <p14:tracePt t="40719" x="4827588" y="3778250"/>
          <p14:tracePt t="40720" x="4827588" y="3768725"/>
          <p14:tracePt t="40723" x="4840288" y="3768725"/>
          <p14:tracePt t="40725" x="4840288" y="3756025"/>
          <p14:tracePt t="40726" x="4849813" y="3756025"/>
          <p14:tracePt t="40729" x="4849813" y="3748088"/>
          <p14:tracePt t="40733" x="4862513" y="3735388"/>
          <p14:tracePt t="40736" x="4870450" y="3727450"/>
          <p14:tracePt t="40740" x="4870450" y="3714750"/>
          <p14:tracePt t="40741" x="4883150" y="3714750"/>
          <p14:tracePt t="40742" x="4883150" y="3705225"/>
          <p14:tracePt t="40746" x="4892675" y="3705225"/>
          <p14:tracePt t="40747" x="4892675" y="3692525"/>
          <p14:tracePt t="40750" x="4892675" y="3684588"/>
          <p14:tracePt t="40752" x="4905375" y="3684588"/>
          <p14:tracePt t="40754" x="4905375" y="3671888"/>
          <p14:tracePt t="40756" x="4913313" y="3671888"/>
          <p14:tracePt t="40758" x="4913313" y="3662363"/>
          <p14:tracePt t="40761" x="4913313" y="3649663"/>
          <p14:tracePt t="40764" x="4913313" y="3641725"/>
          <p14:tracePt t="40766" x="4926013" y="3641725"/>
          <p14:tracePt t="40767" x="4926013" y="3629025"/>
          <p14:tracePt t="40767" x="4926013" y="3621088"/>
          <p14:tracePt t="40769" x="4933950" y="3608388"/>
          <p14:tracePt t="40771" x="4933950" y="3598863"/>
          <p14:tracePt t="40773" x="4933950" y="3586163"/>
          <p14:tracePt t="40774" x="4933950" y="3578225"/>
          <p14:tracePt t="40777" x="4946650" y="3565525"/>
          <p14:tracePt t="40780" x="4946650" y="3556000"/>
          <p14:tracePt t="40784" x="4956175" y="3543300"/>
          <p14:tracePt t="40787" x="4956175" y="3535363"/>
          <p14:tracePt t="40793" x="4956175" y="3522663"/>
          <p14:tracePt t="40794" x="4956175" y="3514725"/>
          <p14:tracePt t="40800" x="4956175" y="3502025"/>
          <p14:tracePt t="40805" x="4968875" y="3479800"/>
          <p14:tracePt t="40807" x="4968875" y="3471863"/>
          <p14:tracePt t="40810" x="4968875" y="3459163"/>
          <p14:tracePt t="40813" x="4968875" y="3449638"/>
          <p14:tracePt t="40814" x="4976813" y="3449638"/>
          <p14:tracePt t="40818" x="4976813" y="3436938"/>
          <p14:tracePt t="40819" x="4976813" y="3429000"/>
          <p14:tracePt t="40823" x="4976813" y="3416300"/>
          <p14:tracePt t="40826" x="4976813" y="3408363"/>
          <p14:tracePt t="40829" x="4976813" y="3395663"/>
          <p14:tracePt t="40832" x="4976813" y="3386138"/>
          <p14:tracePt t="40837" x="4976813" y="3373438"/>
          <p14:tracePt t="40839" x="4976813" y="3365500"/>
          <p14:tracePt t="40844" x="4968875" y="3352800"/>
          <p14:tracePt t="40846" x="4968875" y="3343275"/>
          <p14:tracePt t="40850" x="4968875" y="3330575"/>
          <p14:tracePt t="40853" x="4968875" y="3322638"/>
          <p14:tracePt t="40856" x="4968875" y="3309938"/>
          <p14:tracePt t="40857" x="4960938" y="3309938"/>
          <p14:tracePt t="40859" x="4960938" y="3302000"/>
          <p14:tracePt t="40864" x="4960938" y="3289300"/>
          <p14:tracePt t="40866" x="4960938" y="3279775"/>
          <p14:tracePt t="40869" x="4946650" y="3279775"/>
          <p14:tracePt t="40870" x="4946650" y="3267075"/>
          <p14:tracePt t="40875" x="4946650" y="3259138"/>
          <p14:tracePt t="40881" x="4946650" y="3236913"/>
          <p14:tracePt t="40883" x="4938713" y="3236913"/>
          <p14:tracePt t="40884" x="4938713" y="3224213"/>
          <p14:tracePt t="40949" x="4883150" y="3003550"/>
          <p14:tracePt t="40951" x="4883150" y="2990850"/>
          <p14:tracePt t="40952" x="4875213" y="2990850"/>
          <p14:tracePt t="40953" x="4875213" y="2982913"/>
          <p14:tracePt t="40955" x="4875213" y="2970213"/>
          <p14:tracePt t="40958" x="4875213" y="2960688"/>
          <p14:tracePt t="40959" x="4862513" y="2960688"/>
          <p14:tracePt t="40961" x="4862513" y="2947988"/>
          <p14:tracePt t="40963" x="4862513" y="2940050"/>
          <p14:tracePt t="40966" x="4862513" y="2927350"/>
          <p14:tracePt t="40967" x="4854575" y="2927350"/>
          <p14:tracePt t="40969" x="4854575" y="2917825"/>
          <p14:tracePt t="40971" x="4854575" y="2905125"/>
          <p14:tracePt t="40974" x="4854575" y="2897188"/>
          <p14:tracePt t="40975" x="4840288" y="2897188"/>
          <p14:tracePt t="40976" x="4840288" y="2884488"/>
          <p14:tracePt t="40978" x="4840288" y="2876550"/>
          <p14:tracePt t="40981" x="4832350" y="2863850"/>
          <p14:tracePt t="40983" x="4832350" y="2854325"/>
          <p14:tracePt t="40985" x="4832350" y="2841625"/>
          <p14:tracePt t="40987" x="4832350" y="2833688"/>
          <p14:tracePt t="40990" x="4819650" y="2820988"/>
          <p14:tracePt t="40992" x="4819650" y="2811463"/>
          <p14:tracePt t="40994" x="4819650" y="2798763"/>
          <p14:tracePt t="40996" x="4811713" y="2790825"/>
          <p14:tracePt t="40998" x="4811713" y="2778125"/>
          <p14:tracePt t="41001" x="4811713" y="2770188"/>
          <p14:tracePt t="41002" x="4811713" y="2757488"/>
          <p14:tracePt t="41006" x="4811713" y="2747963"/>
          <p14:tracePt t="41007" x="4799013" y="2735263"/>
          <p14:tracePt t="41010" x="4799013" y="2727325"/>
          <p14:tracePt t="41012" x="4799013" y="2714625"/>
          <p14:tracePt t="41014" x="4799013" y="2705100"/>
          <p14:tracePt t="41017" x="4799013" y="2692400"/>
          <p14:tracePt t="41019" x="4799013" y="2684463"/>
          <p14:tracePt t="41021" x="4789488" y="2671763"/>
          <p14:tracePt t="41023" x="4789488" y="2663825"/>
          <p14:tracePt t="41025" x="4789488" y="2651125"/>
          <p14:tracePt t="41027" x="4789488" y="2641600"/>
          <p14:tracePt t="41030" x="4789488" y="2628900"/>
          <p14:tracePt t="41032" x="4789488" y="2620963"/>
          <p14:tracePt t="41035" x="4789488" y="2608263"/>
          <p14:tracePt t="41037" x="4789488" y="2598738"/>
          <p14:tracePt t="41041" x="4789488" y="2586038"/>
          <p14:tracePt t="41044" x="4789488" y="2578100"/>
          <p14:tracePt t="41050" x="4789488" y="2565400"/>
          <p14:tracePt t="41053" x="4789488" y="2557463"/>
          <p14:tracePt t="41055" x="4789488" y="2544763"/>
          <p14:tracePt t="41058" x="4789488" y="2535238"/>
          <p14:tracePt t="41062" x="4789488" y="2522538"/>
          <p14:tracePt t="41064" x="4789488" y="2514600"/>
          <p14:tracePt t="41067" x="4789488" y="2501900"/>
          <p14:tracePt t="41069" x="4789488" y="2492375"/>
          <p14:tracePt t="41071" x="4789488" y="2479675"/>
          <p14:tracePt t="41074" x="4789488" y="2471738"/>
          <p14:tracePt t="41077" x="4789488" y="2459038"/>
          <p14:tracePt t="41080" x="4789488" y="2451100"/>
          <p14:tracePt t="41083" x="4789488" y="2438400"/>
          <p14:tracePt t="41087" x="4789488" y="2428875"/>
          <p14:tracePt t="41089" x="4789488" y="2416175"/>
          <p14:tracePt t="41092" x="4789488" y="2408238"/>
          <p14:tracePt t="41095" x="4789488" y="2395538"/>
          <p14:tracePt t="41099" x="4789488" y="2386013"/>
          <p14:tracePt t="41102" x="4789488" y="2373313"/>
          <p14:tracePt t="41106" x="4789488" y="2365375"/>
          <p14:tracePt t="41111" x="4789488" y="2352675"/>
          <p14:tracePt t="41115" x="4789488" y="2344738"/>
          <p14:tracePt t="41118" x="4799013" y="2344738"/>
          <p14:tracePt t="41123" x="4799013" y="2332038"/>
          <p14:tracePt t="41132" x="4799013" y="2322513"/>
          <p14:tracePt t="41134" x="4806950" y="2322513"/>
          <p14:tracePt t="41166" x="4819650" y="2322513"/>
          <p14:tracePt t="41181" x="4827588" y="2322513"/>
          <p14:tracePt t="41187" x="4840288" y="2322513"/>
          <p14:tracePt t="41192" x="4849813" y="2332038"/>
          <p14:tracePt t="41196" x="4849813" y="2339975"/>
          <p14:tracePt t="41197" x="4862513" y="2339975"/>
          <p14:tracePt t="41200" x="4862513" y="2352675"/>
          <p14:tracePt t="41202" x="4870450" y="2352675"/>
          <p14:tracePt t="41204" x="4870450" y="2360613"/>
          <p14:tracePt t="41206" x="4883150" y="2360613"/>
          <p14:tracePt t="41211" x="4883150" y="2373313"/>
          <p14:tracePt t="41212" x="4892675" y="2373313"/>
          <p14:tracePt t="41213" x="4892675" y="2382838"/>
          <p14:tracePt t="41215" x="4905375" y="2382838"/>
          <p14:tracePt t="41217" x="4905375" y="2395538"/>
          <p14:tracePt t="41221" x="4913313" y="2395538"/>
          <p14:tracePt t="41222" x="4913313" y="2403475"/>
          <p14:tracePt t="41226" x="4926013" y="2403475"/>
          <p14:tracePt t="41227" x="4926013" y="2416175"/>
          <p14:tracePt t="41233" x="4933950" y="2425700"/>
          <p14:tracePt t="41239" x="4946650" y="2438400"/>
          <p14:tracePt t="41249" x="4956175" y="2446338"/>
          <p14:tracePt t="41260" x="4968875" y="2459038"/>
          <p14:tracePt t="41269" x="4976813" y="2466975"/>
          <p14:tracePt t="41274" x="4989513" y="2466975"/>
          <p14:tracePt t="41280" x="4999038" y="2479675"/>
          <p14:tracePt t="41282" x="4999038" y="2489200"/>
          <p14:tracePt t="41287" x="5011738" y="2489200"/>
          <p14:tracePt t="41290" x="5011738" y="2501900"/>
          <p14:tracePt t="41292" x="5019675" y="2501900"/>
          <p14:tracePt t="41297" x="5019675" y="2509838"/>
          <p14:tracePt t="41298" x="5032375" y="2509838"/>
          <p14:tracePt t="41305" x="5032375" y="2522538"/>
          <p14:tracePt t="41309" x="5040313" y="2532063"/>
          <p14:tracePt t="41313" x="5053013" y="2544763"/>
          <p14:tracePt t="41322" x="5062538" y="2552700"/>
          <p14:tracePt t="41327" x="5062538" y="2565400"/>
          <p14:tracePt t="41335" x="5075238" y="2565400"/>
          <p14:tracePt t="41585" x="5075238" y="2573338"/>
          <p14:tracePt t="41588" x="5083175" y="2586038"/>
          <p14:tracePt t="41593" x="5083175" y="2595563"/>
          <p14:tracePt t="41595" x="5095875" y="2595563"/>
          <p14:tracePt t="41597" x="5095875" y="2608263"/>
          <p14:tracePt t="41602" x="5105400" y="2616200"/>
          <p14:tracePt t="41607" x="5118100" y="2628900"/>
          <p14:tracePt t="41612" x="5118100" y="2638425"/>
          <p14:tracePt t="41613" x="5126038" y="2638425"/>
          <p14:tracePt t="41616" x="5126038" y="2651125"/>
          <p14:tracePt t="41617" x="5138738" y="2651125"/>
          <p14:tracePt t="41620" x="5138738" y="2659063"/>
          <p14:tracePt t="41623" x="5146675" y="2659063"/>
          <p14:tracePt t="41625" x="5146675" y="2671763"/>
          <p14:tracePt t="41628" x="5159375" y="2679700"/>
          <p14:tracePt t="41633" x="5159375" y="2692400"/>
          <p14:tracePt t="41635" x="5168900" y="2692400"/>
          <p14:tracePt t="41637" x="5168900" y="2701925"/>
          <p14:tracePt t="41640" x="5181600" y="2701925"/>
          <p14:tracePt t="41641" x="5181600" y="2714625"/>
          <p14:tracePt t="41645" x="5181600" y="2722563"/>
          <p14:tracePt t="41646" x="5189538" y="2722563"/>
          <p14:tracePt t="41649" x="5189538" y="2735263"/>
          <p14:tracePt t="41652" x="5202238" y="2744788"/>
          <p14:tracePt t="41656" x="5202238" y="2757488"/>
          <p14:tracePt t="41659" x="5211763" y="2765425"/>
          <p14:tracePt t="41662" x="5211763" y="2778125"/>
          <p14:tracePt t="41665" x="5224463" y="2786063"/>
          <p14:tracePt t="41668" x="5224463" y="2798763"/>
          <p14:tracePt t="41672" x="5232400" y="2808288"/>
          <p14:tracePt t="41675" x="5232400" y="2820988"/>
          <p14:tracePt t="41678" x="5245100" y="2828925"/>
          <p14:tracePt t="41680" x="5245100" y="2841625"/>
          <p14:tracePt t="41684" x="5253038" y="2851150"/>
          <p14:tracePt t="41687" x="5253038" y="2863850"/>
          <p14:tracePt t="41688" x="5265738" y="2863850"/>
          <p14:tracePt t="41690" x="5265738" y="2871788"/>
          <p14:tracePt t="41695" x="5265738" y="2884488"/>
          <p14:tracePt t="41698" x="5275263" y="2884488"/>
          <p14:tracePt t="41700" x="5275263" y="2892425"/>
          <p14:tracePt t="41707" x="5275263" y="2905125"/>
          <p14:tracePt t="41711" x="5287963" y="2905125"/>
          <p14:tracePt t="41719" x="5287963" y="2914650"/>
          <p14:tracePt t="41732" x="5287963" y="2927350"/>
          <p14:tracePt t="41737" x="5295900" y="2927350"/>
          <p14:tracePt t="41747" x="5295900" y="2935288"/>
          <p14:tracePt t="41752" x="5308600" y="2935288"/>
          <p14:tracePt t="41767" x="5308600" y="2947988"/>
          <p14:tracePt t="41792" x="5318125" y="2947988"/>
          <p14:tracePt t="41797" x="5318125" y="2957513"/>
          <p14:tracePt t="41918" x="5318125" y="2970213"/>
          <p14:tracePt t="41921" x="5330825" y="2970213"/>
          <p14:tracePt t="41929" x="5330825" y="2978150"/>
          <p14:tracePt t="41945" x="5330825" y="2990850"/>
          <p14:tracePt t="41958" x="5338763" y="2990850"/>
          <p14:tracePt t="42595" x="5338763" y="2998788"/>
          <p14:tracePt t="42614" x="5338763" y="3011488"/>
          <p14:tracePt t="42626" x="5338763" y="3021013"/>
          <p14:tracePt t="42645" x="5338763" y="3033713"/>
          <p14:tracePt t="42662" x="5338763" y="3041650"/>
          <p14:tracePt t="42682" x="5330825" y="3041650"/>
          <p14:tracePt t="42683" x="5330825" y="3054350"/>
          <p14:tracePt t="42777" x="5330825" y="3063875"/>
          <p14:tracePt t="42799" x="5330825" y="3076575"/>
          <p14:tracePt t="42804" x="5321300" y="3076575"/>
          <p14:tracePt t="42815" x="5321300" y="3084513"/>
          <p14:tracePt t="43006" x="5321300" y="3097213"/>
          <p14:tracePt t="43013" x="5308600" y="3097213"/>
          <p14:tracePt t="43015" x="5308600" y="3105150"/>
          <p14:tracePt t="43023" x="5308600" y="3117850"/>
          <p14:tracePt t="43032" x="5308600" y="3127375"/>
          <p14:tracePt t="43035" x="5300663" y="3127375"/>
          <p14:tracePt t="43045" x="5300663" y="3140075"/>
          <p14:tracePt t="43062" x="5300663" y="3148013"/>
          <p14:tracePt t="43066" x="5287963" y="3148013"/>
          <p14:tracePt t="43084" x="5287963" y="3160713"/>
          <p14:tracePt t="43096" x="5287963" y="3170238"/>
          <p14:tracePt t="43104" x="5278438" y="3170238"/>
          <p14:tracePt t="43106" x="5278438" y="3182938"/>
          <p14:tracePt t="43113" x="5278438" y="3190875"/>
          <p14:tracePt t="43119" x="5278438" y="3203575"/>
          <p14:tracePt t="43120" x="5265738" y="3203575"/>
          <p14:tracePt t="43124" x="5265738" y="3211513"/>
          <p14:tracePt t="43130" x="5265738" y="3224213"/>
          <p14:tracePt t="43133" x="5265738" y="3233738"/>
          <p14:tracePt t="43136" x="5257800" y="3246438"/>
          <p14:tracePt t="43141" x="5257800" y="3254375"/>
          <p14:tracePt t="43144" x="5257800" y="3267075"/>
          <p14:tracePt t="43146" x="5257800" y="3276600"/>
          <p14:tracePt t="43149" x="5257800" y="3289300"/>
          <p14:tracePt t="43152" x="5257800" y="3297238"/>
          <p14:tracePt t="43155" x="5245100" y="3309938"/>
          <p14:tracePt t="43158" x="5245100" y="3317875"/>
          <p14:tracePt t="43161" x="5245100" y="3330575"/>
          <p14:tracePt t="43163" x="5245100" y="3340100"/>
          <p14:tracePt t="43166" x="5245100" y="3352800"/>
          <p14:tracePt t="43169" x="5245100" y="3360738"/>
          <p14:tracePt t="43172" x="5245100" y="3373438"/>
          <p14:tracePt t="43175" x="5245100" y="3382963"/>
          <p14:tracePt t="43177" x="5245100" y="3395663"/>
          <p14:tracePt t="43180" x="5237163" y="3403600"/>
          <p14:tracePt t="43184" x="5237163" y="3416300"/>
          <p14:tracePt t="43190" x="5237163" y="3436938"/>
          <p14:tracePt t="43195" x="5237163" y="3459163"/>
          <p14:tracePt t="43197" x="5237163" y="3467100"/>
          <p14:tracePt t="43198" x="5237163" y="3479800"/>
          <p14:tracePt t="43200" x="5237163" y="3489325"/>
          <p14:tracePt t="43201" x="5224463" y="3489325"/>
          <p14:tracePt t="43203" x="5224463" y="3502025"/>
          <p14:tracePt t="43206" x="5224463" y="3509963"/>
          <p14:tracePt t="43211" x="5224463" y="3522663"/>
          <p14:tracePt t="43212" x="5224463" y="3530600"/>
          <p14:tracePt t="43217" x="5224463" y="3543300"/>
          <p14:tracePt t="43220" x="5224463" y="3552825"/>
          <p14:tracePt t="43222" x="5224463" y="3565525"/>
          <p14:tracePt t="43226" x="5224463" y="3573463"/>
          <p14:tracePt t="43232" x="5224463" y="3586163"/>
          <p14:tracePt t="43236" x="5224463" y="3595688"/>
          <p14:tracePt t="43246" x="5224463" y="3608388"/>
          <p14:tracePt t="43248" x="5224463" y="3616325"/>
          <p14:tracePt t="43250" x="5224463" y="3629025"/>
          <p14:tracePt t="43258" x="5224463" y="3636963"/>
          <p14:tracePt t="43263" x="5224463" y="3649663"/>
          <p14:tracePt t="43268" x="5224463" y="3659188"/>
          <p14:tracePt t="43275" x="5224463" y="3671888"/>
          <p14:tracePt t="43280" x="5224463" y="3679825"/>
          <p14:tracePt t="43284" x="5224463" y="3692525"/>
          <p14:tracePt t="43287" x="5214938" y="3692525"/>
          <p14:tracePt t="43290" x="5214938" y="3702050"/>
          <p14:tracePt t="43295" x="5214938" y="3714750"/>
          <p14:tracePt t="43304" x="5214938" y="3722688"/>
          <p14:tracePt t="43316" x="5214938" y="3735388"/>
          <p14:tracePt t="43387" x="5214938" y="3743325"/>
          <p14:tracePt t="43400" x="5214938" y="3756025"/>
          <p14:tracePt t="43414" x="5202238" y="3765550"/>
          <p14:tracePt t="43423" x="5202238" y="3778250"/>
          <p14:tracePt t="43433" x="5202238" y="3786188"/>
          <p14:tracePt t="43441" x="5202238" y="3798888"/>
          <p14:tracePt t="43449" x="5194300" y="3808413"/>
          <p14:tracePt t="43460" x="5194300" y="3821113"/>
          <p14:tracePt t="43479" x="5194300" y="3829050"/>
          <p14:tracePt t="43502" x="5194300" y="3841750"/>
          <p14:tracePt t="43559" x="5181600" y="3849688"/>
          <p14:tracePt t="43796" x="5181600" y="3862388"/>
          <p14:tracePt t="43803" x="5181600" y="3871913"/>
          <p14:tracePt t="43804" x="5181600" y="3884613"/>
          <p14:tracePt t="43806" x="5173663" y="3892550"/>
          <p14:tracePt t="43811" x="5173663" y="3905250"/>
          <p14:tracePt t="43814" x="5173663" y="3914775"/>
          <p14:tracePt t="43816" x="5159375" y="3914775"/>
          <p14:tracePt t="43818" x="5159375" y="3927475"/>
          <p14:tracePt t="43824" x="5151438" y="3935413"/>
          <p14:tracePt t="43828" x="5151438" y="3948113"/>
          <p14:tracePt t="43832" x="5151438" y="3956050"/>
          <p14:tracePt t="43836" x="5138738" y="3968750"/>
          <p14:tracePt t="43841" x="5130800" y="3978275"/>
          <p14:tracePt t="43844" x="5130800" y="3990975"/>
          <p14:tracePt t="43849" x="5130800" y="3998913"/>
          <p14:tracePt t="43850" x="5118100" y="3998913"/>
          <p14:tracePt t="43854" x="5118100" y="4011613"/>
          <p14:tracePt t="43862" x="5118100" y="4021138"/>
          <p14:tracePt t="43868" x="5108575" y="4033838"/>
          <p14:tracePt t="43877" x="5108575" y="4041775"/>
          <p14:tracePt t="43915" x="5095875" y="4075113"/>
          <p14:tracePt t="43918" x="5095875" y="4084638"/>
          <p14:tracePt t="43921" x="5087938" y="4084638"/>
          <p14:tracePt t="43926" x="5087938" y="4097338"/>
          <p14:tracePt t="43938" x="5087938" y="4105275"/>
          <p14:tracePt t="43948" x="5075238" y="4105275"/>
          <p14:tracePt t="43955" x="5075238" y="4117975"/>
          <p14:tracePt t="43992" x="5075238" y="4127500"/>
          <p14:tracePt t="44038" x="5067300" y="4127500"/>
          <p14:tracePt t="44049" x="5053013" y="4127500"/>
          <p14:tracePt t="44053" x="5045075" y="4127500"/>
          <p14:tracePt t="44054" x="5045075" y="4117975"/>
          <p14:tracePt t="44056" x="5032375" y="4117975"/>
          <p14:tracePt t="44059" x="5024438" y="4110038"/>
          <p14:tracePt t="44061" x="5011738" y="4110038"/>
          <p14:tracePt t="44064" x="5002213" y="4110038"/>
          <p14:tracePt t="44065" x="5002213" y="4097338"/>
          <p14:tracePt t="44068" x="4989513" y="4097338"/>
          <p14:tracePt t="44069" x="4981575" y="4087813"/>
          <p14:tracePt t="44074" x="4968875" y="4087813"/>
          <p14:tracePt t="44079" x="4946650" y="4075113"/>
          <p14:tracePt t="44080" x="4938713" y="4067175"/>
          <p14:tracePt t="44082" x="4926013" y="4054475"/>
          <p14:tracePt t="44085" x="4918075" y="4054475"/>
          <p14:tracePt t="44086" x="4905375" y="4054475"/>
          <p14:tracePt t="44089" x="4905375" y="4046538"/>
          <p14:tracePt t="44089" x="4895850" y="4046538"/>
          <p14:tracePt t="44091" x="4883150" y="4046538"/>
          <p14:tracePt t="44093" x="4883150" y="4033838"/>
          <p14:tracePt t="44094" x="4875213" y="4033838"/>
          <p14:tracePt t="44095" x="4862513" y="4024313"/>
          <p14:tracePt t="44099" x="4854575" y="4024313"/>
          <p14:tracePt t="44100" x="4854575" y="4011613"/>
          <p14:tracePt t="44101" x="4840288" y="4011613"/>
          <p14:tracePt t="44103" x="4832350" y="4003675"/>
          <p14:tracePt t="44105" x="4819650" y="4003675"/>
          <p14:tracePt t="44107" x="4811713" y="3990975"/>
          <p14:tracePt t="44111" x="4799013" y="3981450"/>
          <p14:tracePt t="44111" x="4789488" y="3981450"/>
          <p14:tracePt t="44113" x="4776788" y="3968750"/>
          <p14:tracePt t="44115" x="4768850" y="3960813"/>
          <p14:tracePt t="44117" x="4756150" y="3948113"/>
          <p14:tracePt t="44119" x="4748213" y="3940175"/>
          <p14:tracePt t="44120" x="4733925" y="3940175"/>
          <p14:tracePt t="44122" x="4725988" y="3927475"/>
          <p14:tracePt t="44123" x="4713288" y="3917950"/>
          <p14:tracePt t="44126" x="4705350" y="3917950"/>
          <p14:tracePt t="44126" x="4692650" y="3905250"/>
          <p14:tracePt t="44127" x="4692650" y="3897313"/>
          <p14:tracePt t="44129" x="4670425" y="3884613"/>
          <p14:tracePt t="44131" x="4662488" y="3875088"/>
          <p14:tracePt t="44133" x="4649788" y="3862388"/>
          <p14:tracePt t="44134" x="4641850" y="3854450"/>
          <p14:tracePt t="44136" x="4629150" y="3841750"/>
          <p14:tracePt t="44138" x="4619625" y="3833813"/>
          <p14:tracePt t="44139" x="4606925" y="3821113"/>
          <p14:tracePt t="44141" x="4598988" y="3811588"/>
          <p14:tracePt t="44142" x="4586288" y="3811588"/>
          <p14:tracePt t="44143" x="4576763" y="3798888"/>
          <p14:tracePt t="44146" x="4564063" y="3790950"/>
          <p14:tracePt t="44147" x="4543425" y="3768725"/>
          <p14:tracePt t="44150" x="4535488" y="3756025"/>
          <p14:tracePt t="44151" x="4522788" y="3748088"/>
          <p14:tracePt t="44152" x="4513263" y="3735388"/>
          <p14:tracePt t="44153" x="4500563" y="3735388"/>
          <p14:tracePt t="44155" x="4492625" y="3727450"/>
          <p14:tracePt t="44156" x="4479925" y="3714750"/>
          <p14:tracePt t="44157" x="4470400" y="3714750"/>
          <p14:tracePt t="44158" x="4457700" y="3705225"/>
          <p14:tracePt t="44159" x="4449763" y="3705225"/>
          <p14:tracePt t="44160" x="4437063" y="3692525"/>
          <p14:tracePt t="44162" x="4416425" y="3684588"/>
          <p14:tracePt t="44164" x="4406900" y="3671888"/>
          <p14:tracePt t="44165" x="4394200" y="3662363"/>
          <p14:tracePt t="44166" x="4386263" y="3662363"/>
          <p14:tracePt t="44167" x="4373563" y="3649663"/>
          <p14:tracePt t="44168" x="4364038" y="3649663"/>
          <p14:tracePt t="44169" x="4351338" y="3641725"/>
          <p14:tracePt t="44170" x="4343400" y="3641725"/>
          <p14:tracePt t="44171" x="4330700" y="3629025"/>
          <p14:tracePt t="44173" x="4310063" y="3621088"/>
          <p14:tracePt t="44175" x="4287838" y="3608388"/>
          <p14:tracePt t="44177" x="4267200" y="3598863"/>
          <p14:tracePt t="44179" x="4244975" y="3586163"/>
          <p14:tracePt t="44181" x="4237038" y="3578225"/>
          <p14:tracePt t="44182" x="4216400" y="3578225"/>
          <p14:tracePt t="44183" x="4216400" y="3565525"/>
          <p14:tracePt t="44184" x="4203700" y="3565525"/>
          <p14:tracePt t="44185" x="4194175" y="3556000"/>
          <p14:tracePt t="44186" x="4181475" y="3556000"/>
          <p14:tracePt t="44187" x="4173538" y="3543300"/>
          <p14:tracePt t="44188" x="4160838" y="3543300"/>
          <p14:tracePt t="44189" x="4151313" y="3535363"/>
          <p14:tracePt t="44190" x="4138613" y="3535363"/>
          <p14:tracePt t="44191" x="4130675" y="3522663"/>
          <p14:tracePt t="44192" x="4117975" y="3522663"/>
          <p14:tracePt t="44193" x="4110038" y="3514725"/>
          <p14:tracePt t="44195" x="4087813" y="3502025"/>
          <p14:tracePt t="44197" x="4067175" y="3492500"/>
          <p14:tracePt t="44199" x="4044950" y="3479800"/>
          <p14:tracePt t="44200" x="4032250" y="3479800"/>
          <p14:tracePt t="44201" x="4024313" y="3471863"/>
          <p14:tracePt t="44202" x="4011613" y="3471863"/>
          <p14:tracePt t="44203" x="4003675" y="3459163"/>
          <p14:tracePt t="44204" x="3981450" y="3449638"/>
          <p14:tracePt t="44205" x="3968750" y="3449638"/>
          <p14:tracePt t="44206" x="3960813" y="3436938"/>
          <p14:tracePt t="44207" x="3948113" y="3436938"/>
          <p14:tracePt t="44208" x="3925888" y="3429000"/>
          <p14:tracePt t="44209" x="3917950" y="3429000"/>
          <p14:tracePt t="44210" x="3905250" y="3416300"/>
          <p14:tracePt t="44211" x="3884613" y="3416300"/>
          <p14:tracePt t="44212" x="3875088" y="3408363"/>
          <p14:tracePt t="44213" x="3854450" y="3395663"/>
          <p14:tracePt t="44215" x="3832225" y="3386138"/>
          <p14:tracePt t="44216" x="3811588" y="3386138"/>
          <p14:tracePt t="44218" x="3790950" y="3373438"/>
          <p14:tracePt t="44219" x="3756025" y="3365500"/>
          <p14:tracePt t="44220" x="3748088" y="3352800"/>
          <p14:tracePt t="44221" x="3725863" y="3343275"/>
          <p14:tracePt t="44222" x="3705225" y="3343275"/>
          <p14:tracePt t="44223" x="3692525" y="3330575"/>
          <p14:tracePt t="44224" x="3671888" y="3330575"/>
          <p14:tracePt t="44225" x="3649663" y="3322638"/>
          <p14:tracePt t="44226" x="3641725" y="3309938"/>
          <p14:tracePt t="44227" x="3619500" y="3302000"/>
          <p14:tracePt t="44228" x="3598863" y="3302000"/>
          <p14:tracePt t="44229" x="3586163" y="3289300"/>
          <p14:tracePt t="44230" x="3556000" y="3279775"/>
          <p14:tracePt t="44232" x="3522663" y="3267075"/>
          <p14:tracePt t="44233" x="3513138" y="3267075"/>
          <p14:tracePt t="44234" x="3479800" y="3259138"/>
          <p14:tracePt t="44236" x="3449638" y="3236913"/>
          <p14:tracePt t="44238" x="3416300" y="3224213"/>
          <p14:tracePt t="44239" x="3394075" y="3216275"/>
          <p14:tracePt t="44240" x="3373438" y="3216275"/>
          <p14:tracePt t="44241" x="3365500" y="3203575"/>
          <p14:tracePt t="44242" x="3343275" y="3195638"/>
          <p14:tracePt t="44243" x="3322638" y="3182938"/>
          <p14:tracePt t="44244" x="3300413" y="3173413"/>
          <p14:tracePt t="44245" x="3287713" y="3173413"/>
          <p14:tracePt t="44247" x="3267075" y="3160713"/>
          <p14:tracePt t="44247" x="3246438" y="3152775"/>
          <p14:tracePt t="44248" x="3236913" y="3152775"/>
          <p14:tracePt t="44249" x="3216275" y="3140075"/>
          <p14:tracePt t="44250" x="3203575" y="3130550"/>
          <p14:tracePt t="44251" x="3181350" y="3130550"/>
          <p14:tracePt t="44252" x="3160713" y="3117850"/>
          <p14:tracePt t="44253" x="3152775" y="3109913"/>
          <p14:tracePt t="44254" x="3130550" y="3109913"/>
          <p14:tracePt t="44255" x="3117850" y="3097213"/>
          <p14:tracePt t="44256" x="3097213" y="3089275"/>
          <p14:tracePt t="44258" x="3074988" y="3076575"/>
          <p14:tracePt t="44259" x="3054350" y="3067050"/>
          <p14:tracePt t="44260" x="3046413" y="3067050"/>
          <p14:tracePt t="44261" x="3024188" y="3054350"/>
          <p14:tracePt t="44263" x="3003550" y="3046413"/>
          <p14:tracePt t="44264" x="2981325" y="3033713"/>
          <p14:tracePt t="44266" x="2960688" y="3024188"/>
          <p14:tracePt t="44267" x="2947988" y="3024188"/>
          <p14:tracePt t="44268" x="2940050" y="3011488"/>
          <p14:tracePt t="44269" x="2917825" y="3003550"/>
          <p14:tracePt t="44271" x="2897188" y="2990850"/>
          <p14:tracePt t="44272" x="2884488" y="2990850"/>
          <p14:tracePt t="44273" x="2874963" y="2982913"/>
          <p14:tracePt t="44274" x="2862263" y="2970213"/>
          <p14:tracePt t="44275" x="2854325" y="2970213"/>
          <p14:tracePt t="44277" x="2833688" y="2960688"/>
          <p14:tracePt t="44278" x="2820988" y="2947988"/>
          <p14:tracePt t="44280" x="2811463" y="2940050"/>
          <p14:tracePt t="44280" x="2798763" y="2940050"/>
          <p14:tracePt t="44281" x="2790825" y="2927350"/>
          <p14:tracePt t="44282" x="2778125" y="2927350"/>
          <p14:tracePt t="44284" x="2755900" y="2917825"/>
          <p14:tracePt t="44286" x="2747963" y="2905125"/>
          <p14:tracePt t="44287" x="2735263" y="2897188"/>
          <p14:tracePt t="44288" x="2727325" y="2897188"/>
          <p14:tracePt t="44289" x="2714625" y="2884488"/>
          <p14:tracePt t="44291" x="2705100" y="2884488"/>
          <p14:tracePt t="44292" x="2692400" y="2876550"/>
          <p14:tracePt t="44294" x="2684463" y="2863850"/>
          <p14:tracePt t="44295" x="2671763" y="2863850"/>
          <p14:tracePt t="44296" x="2662238" y="2854325"/>
          <p14:tracePt t="44298" x="2649538" y="2841625"/>
          <p14:tracePt t="44299" x="2641600" y="2841625"/>
          <p14:tracePt t="44301" x="2628900" y="2833688"/>
          <p14:tracePt t="44303" x="2620963" y="2833688"/>
          <p14:tracePt t="44303" x="2608263" y="2820988"/>
          <p14:tracePt t="44305" x="2598738" y="2811463"/>
          <p14:tracePt t="44307" x="2586038" y="2798763"/>
          <p14:tracePt t="44308" x="2578100" y="2798763"/>
          <p14:tracePt t="44311" x="2565400" y="2790825"/>
          <p14:tracePt t="44311" x="2555875" y="2778125"/>
          <p14:tracePt t="44312" x="2543175" y="2778125"/>
          <p14:tracePt t="44313" x="2535238" y="2778125"/>
          <p14:tracePt t="44314" x="2522538" y="2770188"/>
          <p14:tracePt t="44317" x="2501900" y="2757488"/>
          <p14:tracePt t="44318" x="2479675" y="2747963"/>
          <p14:tracePt t="44320" x="2471738" y="2735263"/>
          <p14:tracePt t="44321" x="2459038" y="2727325"/>
          <p14:tracePt t="44322" x="2436813" y="2727325"/>
          <p14:tracePt t="44323" x="2428875" y="2714625"/>
          <p14:tracePt t="44325" x="2408238" y="2705100"/>
          <p14:tracePt t="44326" x="2395538" y="2692400"/>
          <p14:tracePt t="44327" x="2386013" y="2692400"/>
          <p14:tracePt t="44328" x="2373313" y="2684463"/>
          <p14:tracePt t="44329" x="2352675" y="2671763"/>
          <p14:tracePt t="44331" x="2330450" y="2663825"/>
          <p14:tracePt t="44332" x="2322513" y="2651125"/>
          <p14:tracePt t="44333" x="2309813" y="2651125"/>
          <p14:tracePt t="44334" x="2289175" y="2641600"/>
          <p14:tracePt t="44335" x="2279650" y="2628900"/>
          <p14:tracePt t="44336" x="2259013" y="2628900"/>
          <p14:tracePt t="44337" x="2246313" y="2620963"/>
          <p14:tracePt t="44338" x="2224088" y="2608263"/>
          <p14:tracePt t="44340" x="2203450" y="2598738"/>
          <p14:tracePt t="44341" x="2182813" y="2586038"/>
          <p14:tracePt t="44344" x="2160588" y="2565400"/>
          <p14:tracePt t="44344" x="2139950" y="2565400"/>
          <p14:tracePt t="44345" x="2132013" y="2557463"/>
          <p14:tracePt t="44347" x="2117725" y="2544763"/>
          <p14:tracePt t="44347" x="2097088" y="2535238"/>
          <p14:tracePt t="44348" x="2076450" y="2535238"/>
          <p14:tracePt t="44349" x="2066925" y="2522538"/>
          <p14:tracePt t="44350" x="2054225" y="2514600"/>
          <p14:tracePt t="44351" x="2033588" y="2501900"/>
          <p14:tracePt t="44352" x="2025650" y="2501900"/>
          <p14:tracePt t="44353" x="2003425" y="2492375"/>
          <p14:tracePt t="44354" x="1990725" y="2479675"/>
          <p14:tracePt t="44355" x="1982788" y="2479675"/>
          <p14:tracePt t="44356" x="1960563" y="2471738"/>
          <p14:tracePt t="44357" x="1947863" y="2459038"/>
          <p14:tracePt t="44358" x="1939925" y="2451100"/>
          <p14:tracePt t="44359" x="1927225" y="2438400"/>
          <p14:tracePt t="44360" x="1906588" y="2428875"/>
          <p14:tracePt t="44362" x="1884363" y="2416175"/>
          <p14:tracePt t="44363" x="1876425" y="2408238"/>
          <p14:tracePt t="44364" x="1854200" y="2395538"/>
          <p14:tracePt t="44366" x="1833563" y="2386013"/>
          <p14:tracePt t="44367" x="1820863" y="2373313"/>
          <p14:tracePt t="44368" x="1812925" y="2365375"/>
          <p14:tracePt t="44370" x="1790700" y="2352675"/>
          <p14:tracePt t="44371" x="1790700" y="2344738"/>
          <p14:tracePt t="44372" x="1770063" y="2344738"/>
          <p14:tracePt t="44373" x="1770063" y="2332038"/>
          <p14:tracePt t="44374" x="1757363" y="2322513"/>
          <p14:tracePt t="44375" x="1747838" y="2309813"/>
          <p14:tracePt t="44377" x="1735138" y="2301875"/>
          <p14:tracePt t="44378" x="1727200" y="2289175"/>
          <p14:tracePt t="44381" x="1714500" y="2279650"/>
          <p14:tracePt t="44381" x="1706563" y="2266950"/>
          <p14:tracePt t="44382" x="1693863" y="2266950"/>
          <p14:tracePt t="44383" x="1693863" y="2259013"/>
          <p14:tracePt t="44384" x="1684338" y="2246313"/>
          <p14:tracePt t="44386" x="1671638" y="2238375"/>
          <p14:tracePt t="44388" x="1663700" y="2225675"/>
          <p14:tracePt t="44390" x="1651000" y="2216150"/>
          <p14:tracePt t="44392" x="1641475" y="2203450"/>
          <p14:tracePt t="44394" x="1641475" y="2195513"/>
          <p14:tracePt t="44395" x="1628775" y="2195513"/>
          <p14:tracePt t="44396" x="1628775" y="2182813"/>
          <p14:tracePt t="44397" x="1620838" y="2173288"/>
          <p14:tracePt t="44399" x="1620838" y="2160588"/>
          <p14:tracePt t="44400" x="1608138" y="2160588"/>
          <p14:tracePt t="44401" x="1608138" y="2152650"/>
          <p14:tracePt t="44403" x="1600200" y="2132013"/>
          <p14:tracePt t="44405" x="1587500" y="2119313"/>
          <p14:tracePt t="44406" x="1577975" y="2109788"/>
          <p14:tracePt t="44408" x="1565275" y="2097088"/>
          <p14:tracePt t="44410" x="1557338" y="2089150"/>
          <p14:tracePt t="44412" x="1544638" y="2066925"/>
          <p14:tracePt t="44414" x="1535113" y="2054225"/>
          <p14:tracePt t="44416" x="1522413" y="2046288"/>
          <p14:tracePt t="44417" x="1514475" y="2046288"/>
          <p14:tracePt t="44418" x="1514475" y="2033588"/>
          <p14:tracePt t="44420" x="1501775" y="2025650"/>
          <p14:tracePt t="44421" x="1493838" y="2012950"/>
          <p14:tracePt t="44423" x="1481138" y="2003425"/>
          <p14:tracePt t="44426" x="1471613" y="1982788"/>
          <p14:tracePt t="44426" x="1458913" y="1982788"/>
          <p14:tracePt t="44427" x="1450975" y="1970088"/>
          <p14:tracePt t="44428" x="1450975" y="1960563"/>
          <p14:tracePt t="44429" x="1438275" y="1947863"/>
          <p14:tracePt t="44430" x="1428750" y="1947863"/>
          <p14:tracePt t="44431" x="1416050" y="1939925"/>
          <p14:tracePt t="44433" x="1408113" y="1919288"/>
          <p14:tracePt t="44434" x="1395413" y="1906588"/>
          <p14:tracePt t="44435" x="1387475" y="1897063"/>
          <p14:tracePt t="44437" x="1374775" y="1876425"/>
          <p14:tracePt t="44438" x="1365250" y="1863725"/>
          <p14:tracePt t="44439" x="1352550" y="1854200"/>
          <p14:tracePt t="44440" x="1344613" y="1841500"/>
          <p14:tracePt t="44441" x="1331913" y="1833563"/>
          <p14:tracePt t="44443" x="1322388" y="1820863"/>
          <p14:tracePt t="44444" x="1301750" y="1800225"/>
          <p14:tracePt t="44445" x="1289050" y="1790700"/>
          <p14:tracePt t="44447" x="1281113" y="1778000"/>
          <p14:tracePt t="44448" x="1268413" y="1770063"/>
          <p14:tracePt t="44448" x="1246188" y="1757363"/>
          <p14:tracePt t="44449" x="1246188" y="1735138"/>
          <p14:tracePt t="44450" x="1225550" y="1727200"/>
          <p14:tracePt t="44451" x="1216025" y="1714500"/>
          <p14:tracePt t="44452" x="1203325" y="1693863"/>
          <p14:tracePt t="44454" x="1182688" y="1671638"/>
          <p14:tracePt t="44455" x="1174750" y="1663700"/>
          <p14:tracePt t="44456" x="1162050" y="1651000"/>
          <p14:tracePt t="44457" x="1152525" y="1641475"/>
          <p14:tracePt t="44458" x="1139825" y="1628775"/>
          <p14:tracePt t="44459" x="1131888" y="1620838"/>
          <p14:tracePt t="44460" x="1119188" y="1600200"/>
          <p14:tracePt t="44462" x="1096963" y="1577975"/>
          <p14:tracePt t="44463" x="1089025" y="1565275"/>
          <p14:tracePt t="44464" x="1076325" y="1557338"/>
          <p14:tracePt t="44465" x="1068388" y="1544638"/>
          <p14:tracePt t="44466" x="1055688" y="1535113"/>
          <p14:tracePt t="44467" x="1046163" y="1522413"/>
          <p14:tracePt t="44468" x="1033463" y="1514475"/>
          <p14:tracePt t="44469" x="1025525" y="1501775"/>
          <p14:tracePt t="44470" x="1012825" y="1493838"/>
          <p14:tracePt t="44471" x="1003300" y="1481138"/>
          <p14:tracePt t="44473" x="990600" y="1471613"/>
          <p14:tracePt t="44473" x="982663" y="1450975"/>
          <p14:tracePt t="44475" x="962025" y="1428750"/>
          <p14:tracePt t="44477" x="949325" y="1408113"/>
          <p14:tracePt t="44478" x="939800" y="1395413"/>
          <p14:tracePt t="44480" x="927100" y="1395413"/>
          <p14:tracePt t="44480" x="919163" y="1374775"/>
          <p14:tracePt t="44481" x="906463" y="1365250"/>
          <p14:tracePt t="44483" x="884238" y="1344613"/>
          <p14:tracePt t="44485" x="876300" y="1331913"/>
          <p14:tracePt t="44486" x="863600" y="1322388"/>
          <p14:tracePt t="44487" x="855663" y="1309688"/>
          <p14:tracePt t="44489" x="842963" y="1289050"/>
          <p14:tracePt t="44490" x="833438" y="1281113"/>
          <p14:tracePt t="44491" x="820738" y="1268413"/>
          <p14:tracePt t="44493" x="812800" y="1258888"/>
          <p14:tracePt t="44494" x="800100" y="1246188"/>
          <p14:tracePt t="44495" x="790575" y="1238250"/>
          <p14:tracePt t="44497" x="777875" y="1225550"/>
          <p14:tracePt t="44498" x="769938" y="1216025"/>
          <p14:tracePt t="44499" x="757238" y="1203325"/>
          <p14:tracePt t="44501" x="749300" y="1195388"/>
          <p14:tracePt t="44502" x="736600" y="1182688"/>
          <p14:tracePt t="44503" x="727075" y="1174750"/>
          <p14:tracePt t="44505" x="714375" y="1162050"/>
          <p14:tracePt t="44507" x="706438" y="1152525"/>
          <p14:tracePt t="44508" x="693738" y="1139825"/>
          <p14:tracePt t="44509" x="684213" y="1131888"/>
          <p14:tracePt t="44511" x="671513" y="1119188"/>
          <p14:tracePt t="44512" x="663575" y="1109663"/>
          <p14:tracePt t="44514" x="650875" y="1096963"/>
          <p14:tracePt t="44515" x="642938" y="1096963"/>
          <p14:tracePt t="44516" x="630238" y="1089025"/>
          <p14:tracePt t="44517" x="630238" y="1076325"/>
          <p14:tracePt t="44518" x="620713" y="1076325"/>
          <p14:tracePt t="44519" x="608013" y="1068388"/>
          <p14:tracePt t="44520" x="600075" y="1055688"/>
          <p14:tracePt t="44523" x="587375" y="1046163"/>
          <p14:tracePt t="44524" x="577850" y="1033463"/>
          <p14:tracePt t="44526" x="565150" y="1025525"/>
          <p14:tracePt t="44527" x="557213" y="1012825"/>
          <p14:tracePt t="44528" x="544513" y="1012825"/>
          <p14:tracePt t="44529" x="536575" y="1003300"/>
          <p14:tracePt t="44531" x="523875" y="990600"/>
          <p14:tracePt t="44533" x="514350" y="982663"/>
          <p14:tracePt t="44534" x="501650" y="969963"/>
          <p14:tracePt t="44536" x="493713" y="962025"/>
          <p14:tracePt t="44537" x="481013" y="949325"/>
          <p14:tracePt t="44539" x="471488" y="939800"/>
          <p14:tracePt t="44540" x="458788" y="927100"/>
          <p14:tracePt t="44543" x="450850" y="919163"/>
          <p14:tracePt t="44544" x="438150" y="906463"/>
          <p14:tracePt t="44547" x="430213" y="896938"/>
          <p14:tracePt t="44547" x="417513" y="884238"/>
          <p14:tracePt t="44550" x="407988" y="876300"/>
          <p14:tracePt t="44551" x="407988" y="863600"/>
          <p14:tracePt t="44552" x="395288" y="855663"/>
          <p14:tracePt t="44554" x="387350" y="842963"/>
          <p14:tracePt t="44556" x="387350" y="833438"/>
          <p14:tracePt t="44558" x="374650" y="820738"/>
          <p14:tracePt t="44560" x="365125" y="812800"/>
          <p14:tracePt t="44562" x="365125" y="800100"/>
          <p14:tracePt t="44563" x="352425" y="800100"/>
          <p14:tracePt t="44564" x="352425" y="790575"/>
          <p14:tracePt t="44566" x="344488" y="777875"/>
          <p14:tracePt t="44569" x="344488" y="769938"/>
          <p14:tracePt t="44571" x="331788" y="757238"/>
          <p14:tracePt t="44574" x="331788" y="749300"/>
          <p14:tracePt t="44576" x="323850" y="749300"/>
          <p14:tracePt t="44578" x="323850" y="736600"/>
          <p14:tracePt t="44580" x="323850" y="727075"/>
          <p14:tracePt t="44581" x="311150" y="727075"/>
          <p14:tracePt t="44582" x="311150" y="714375"/>
          <p14:tracePt t="44585" x="301625" y="706438"/>
          <p14:tracePt t="44588" x="301625" y="693738"/>
          <p14:tracePt t="44589" x="288925" y="693738"/>
          <p14:tracePt t="44591" x="288925" y="684213"/>
          <p14:tracePt t="44594" x="280988" y="671513"/>
          <p14:tracePt t="44597" x="280988" y="663575"/>
          <p14:tracePt t="44601" x="268288" y="650875"/>
          <p14:tracePt t="44605" x="268288" y="642938"/>
          <p14:tracePt t="44606" x="258763" y="642938"/>
          <p14:tracePt t="44607" x="258763" y="630238"/>
          <p14:tracePt t="44611" x="246063" y="620713"/>
          <p14:tracePt t="44615" x="246063" y="608013"/>
          <p14:tracePt t="44616" x="238125" y="608013"/>
          <p14:tracePt t="44619" x="225425" y="600075"/>
          <p14:tracePt t="44621" x="225425" y="587375"/>
          <p14:tracePt t="44624" x="217488" y="587375"/>
          <p14:tracePt t="44624" x="217488" y="577850"/>
          <p14:tracePt t="44626" x="204788" y="565150"/>
          <p14:tracePt t="44629" x="195263" y="557213"/>
          <p14:tracePt t="44634" x="182563" y="544513"/>
          <p14:tracePt t="44636" x="174625" y="536575"/>
          <p14:tracePt t="44640" x="152400" y="514350"/>
          <p14:tracePt t="44646" x="131763" y="493713"/>
          <p14:tracePt t="44649" x="111125" y="471488"/>
          <p14:tracePt t="44651" x="111125" y="458788"/>
          <p14:tracePt t="44652" x="98425" y="458788"/>
          <p14:tracePt t="44653" x="98425" y="450850"/>
          <p14:tracePt t="44655" x="88900" y="438150"/>
          <p14:tracePt t="44658" x="76200" y="430213"/>
          <p14:tracePt t="44660" x="76200" y="417513"/>
          <p14:tracePt t="44662" x="68263" y="407988"/>
          <p14:tracePt t="44665" x="55563" y="395288"/>
          <p14:tracePt t="44669" x="55563" y="387350"/>
          <p14:tracePt t="44673" x="46038" y="374650"/>
          <p14:tracePt t="44675" x="46038" y="365125"/>
          <p14:tracePt t="44682" x="33338" y="344488"/>
          <p14:tracePt t="44688" x="33338" y="331788"/>
          <p14:tracePt t="44688" x="25400" y="323850"/>
          <p14:tracePt t="44693" x="25400" y="311150"/>
          <p14:tracePt t="44695" x="25400" y="301625"/>
          <p14:tracePt t="44698" x="12700" y="288925"/>
          <p14:tracePt t="44701" x="12700" y="280988"/>
          <p14:tracePt t="44705" x="4763" y="268288"/>
          <p14:tracePt t="44707" x="4763" y="258763"/>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1.0&quot;&gt;&lt;object type=&quot;1&quot; unique_id=&quot;10001&quot;&gt;&lt;object type=&quot;2&quot; unique_id=&quot;10002&quot;&gt;&lt;object type=&quot;3&quot; unique_id=&quot;10003&quot;&gt;&lt;property id=&quot;20148&quot; value=&quot;5&quot;/&gt;&lt;property id=&quot;20300&quot; value=&quot;Slide 1 - &amp;quot;Module 0:&amp;quot;&quot;/&gt;&lt;property id=&quot;20307&quot; value=&quot;258&quot;/&gt;&lt;/object&gt;&lt;object type=&quot;3&quot; unique_id=&quot;10004&quot;&gt;&lt;property id=&quot;20148&quot; value=&quot;5&quot;/&gt;&lt;property id=&quot;20300&quot; value=&quot;Slide 2 - &amp;quot;Learning Objective&amp;quot;&quot;/&gt;&lt;property id=&quot;20307&quot; value=&quot;260&quot;/&gt;&lt;/object&gt;&lt;/object&gt;&lt;object type=&quot;8&quot; unique_id=&quot;10008&quot;&gt;&lt;/object&gt;&lt;/object&gt;&lt;/database&gt;"/>
  <p:tag name="SECTOMILLISECCONVERTED"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resentation1" id="{2DAC95A5-4F2A-4D5D-8F23-9522D2543B31}" vid="{C657A38F-F79C-4FF8-81D5-C7457B0F3D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OMIS673_template</Template>
  <TotalTime>2476</TotalTime>
  <Words>361</Words>
  <Application>Microsoft Office PowerPoint</Application>
  <PresentationFormat>Widescreen</PresentationFormat>
  <Paragraphs>32</Paragraphs>
  <Slides>10</Slides>
  <Notes>3</Notes>
  <HiddenSlides>0</HiddenSlides>
  <MMClips>10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Civilian Deaths in Conflicts 1989-2020</vt:lpstr>
      <vt:lpstr>The 3-Minute Story</vt:lpstr>
      <vt:lpstr>Big Idea</vt:lpstr>
      <vt:lpstr> </vt:lpstr>
      <vt:lpstr> </vt:lpstr>
      <vt:lpstr> </vt:lpstr>
      <vt:lpstr> </vt:lpstr>
      <vt:lpstr> </vt:lpstr>
      <vt:lpstr> </vt:lpstr>
      <vt:lpstr>Further Resources</vt:lpstr>
    </vt:vector>
  </TitlesOfParts>
  <Company>Northern Illinois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Module 0:</dc:title>
  <dc:creator>Young Lee</dc:creator>
  <cp:lastModifiedBy>Matthew Harrington</cp:lastModifiedBy>
  <cp:revision>9</cp:revision>
  <cp:lastPrinted>2018-02-22T19:23:55Z</cp:lastPrinted>
  <dcterms:created xsi:type="dcterms:W3CDTF">2019-03-18T01:39:38Z</dcterms:created>
  <dcterms:modified xsi:type="dcterms:W3CDTF">2021-11-07T23:13:44Z</dcterms:modified>
</cp:coreProperties>
</file>

<file path=docProps/thumbnail.jpeg>
</file>